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4" roundtripDataSignature="AMtx7mjHyI9pGA24r5KZdFdG2GIYkGlo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DA7E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67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874216" y="3298372"/>
            <a:ext cx="3387245" cy="1114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 PAIKKA, PÄIVÄMÄÄRÄ ]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946785" y="5090025"/>
            <a:ext cx="2652758" cy="1114426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 lisää paikallisyhdistyksen 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logo tähän. PYYHI TÄMÄ TEKSTI POIS! ]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677" y="0"/>
            <a:ext cx="12227354" cy="687788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738195" y="2184814"/>
            <a:ext cx="8345262" cy="4446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7272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200" u="none" cap="none" strike="noStrike">
                <a:solidFill>
                  <a:srgbClr val="08A5E1"/>
                </a:solidFill>
                <a:latin typeface="Calibri"/>
                <a:ea typeface="Calibri"/>
                <a:cs typeface="Calibri"/>
                <a:sym typeface="Calibri"/>
              </a:rPr>
              <a:t>[klo]         [ LISÄÄ OTSIKKO ] </a:t>
            </a:r>
            <a:r>
              <a:rPr b="0" i="0" lang="en-US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[ Lisää tarkentava kuvaus ]</a:t>
            </a:r>
            <a:endParaRPr/>
          </a:p>
          <a:p>
            <a:pPr indent="0" lvl="0" marL="0" marR="0" rtl="0" algn="l">
              <a:lnSpc>
                <a:spcPct val="97272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7272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8A5E1"/>
                </a:solidFill>
                <a:latin typeface="Calibri"/>
                <a:ea typeface="Calibri"/>
                <a:cs typeface="Calibri"/>
                <a:sym typeface="Calibri"/>
              </a:rPr>
              <a:t>[klo]         [ LISÄÄ OTSIKKO ] </a:t>
            </a:r>
            <a:r>
              <a:rPr b="0" i="0" lang="en-US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[ Lisää tarkentava kuvaus ]</a:t>
            </a:r>
            <a:endParaRPr/>
          </a:p>
          <a:p>
            <a:pPr indent="0" lvl="0" marL="0" marR="0" rtl="0" algn="l">
              <a:lnSpc>
                <a:spcPct val="97272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7272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8A5E1"/>
                </a:solidFill>
                <a:latin typeface="Calibri"/>
                <a:ea typeface="Calibri"/>
                <a:cs typeface="Calibri"/>
                <a:sym typeface="Calibri"/>
              </a:rPr>
              <a:t>[klo]         [ LISÄÄ OTSIKKO ] </a:t>
            </a:r>
            <a:r>
              <a:rPr b="0" i="0" lang="en-US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[ Lisää tarkentava kuvaus ]</a:t>
            </a:r>
            <a:endParaRPr/>
          </a:p>
          <a:p>
            <a:pPr indent="0" lvl="0" marL="0" marR="0" rtl="0" algn="l">
              <a:lnSpc>
                <a:spcPct val="97272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7272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8A5E1"/>
                </a:solidFill>
                <a:latin typeface="Calibri"/>
                <a:ea typeface="Calibri"/>
                <a:cs typeface="Calibri"/>
                <a:sym typeface="Calibri"/>
              </a:rPr>
              <a:t>[klo]         [ LISÄÄ OTSIKKO ] </a:t>
            </a:r>
            <a:r>
              <a:rPr b="0" i="0" lang="en-US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[ Lisää tarkentava kuvaus ]</a:t>
            </a:r>
            <a:endParaRPr/>
          </a:p>
          <a:p>
            <a:pPr indent="0" lvl="0" marL="0" marR="0" rtl="0" algn="l">
              <a:lnSpc>
                <a:spcPct val="97272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7272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8A5E1"/>
                </a:solidFill>
                <a:latin typeface="Calibri"/>
                <a:ea typeface="Calibri"/>
                <a:cs typeface="Calibri"/>
                <a:sym typeface="Calibri"/>
              </a:rPr>
              <a:t>[klo]         [ LISÄÄ OTSIKKO ] </a:t>
            </a:r>
            <a:r>
              <a:rPr b="0" i="0" lang="en-US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[ Lisää tarkentava kuvaus ]</a:t>
            </a:r>
            <a:endParaRPr/>
          </a:p>
          <a:p>
            <a:pPr indent="0" lvl="0" marL="0" marR="0" rtl="0" algn="l">
              <a:lnSpc>
                <a:spcPct val="97272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7272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7272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1923369" y="2634757"/>
            <a:ext cx="8345262" cy="25391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[ Esittele tällä dialla itsesi ja tapaamisen muut esiintyjät </a:t>
            </a:r>
            <a:b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sekä YrittäjäKlubin järjestävä paikallisyhdistys ]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DEF8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and white text and a person holding a flag&#10;&#10;Description automatically generated" id="110" name="Google Shape;11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aper plane with a string&#10;&#10;Description automatically generated" id="116" name="Google Shape;11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"/>
          <p:cNvSpPr txBox="1"/>
          <p:nvPr/>
        </p:nvSpPr>
        <p:spPr>
          <a:xfrm>
            <a:off x="6550342" y="1967031"/>
            <a:ext cx="3600230" cy="2235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2640931" y="2473916"/>
            <a:ext cx="6910138" cy="2785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[ esittele tapaamisen teema lyhyesti ]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/>
        </p:nvSpPr>
        <p:spPr>
          <a:xfrm>
            <a:off x="1923369" y="2736357"/>
            <a:ext cx="8345262" cy="25391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[ liitä tähän kohtaan esitystä asiantuntija-alustuksen pitävän kumppanin diat, jos hän sellaisia käyttää. PYYHI TÄMÄ DIA POIS ]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A2DB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itting at a table&#10;&#10;Description automatically generated" id="130" name="Google Shape;13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7"/>
          <p:cNvSpPr txBox="1"/>
          <p:nvPr/>
        </p:nvSpPr>
        <p:spPr>
          <a:xfrm>
            <a:off x="924252" y="3169922"/>
            <a:ext cx="9372182" cy="26413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 aktiviteetti 1 ] 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 kesto ]</a:t>
            </a: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 aktiviteetti 2 ] 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 kesto ]</a:t>
            </a: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 aktiviteetti 3 ] 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 kesto ]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 aktiviteetti 4 ] 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 kesto ]</a:t>
            </a: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 txBox="1"/>
          <p:nvPr/>
        </p:nvSpPr>
        <p:spPr>
          <a:xfrm>
            <a:off x="6604001" y="3429000"/>
            <a:ext cx="4663747" cy="1913344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7272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 Esittele tällä dialla ryhmätyöskentelyn vaiheet ja eri aktiviteettien kestot.</a:t>
            </a:r>
            <a:endParaRPr/>
          </a:p>
          <a:p>
            <a:pPr indent="0" lvl="0" marL="0" marR="0" rtl="0" algn="ctr">
              <a:lnSpc>
                <a:spcPct val="117272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PYYHI TÄMÄ TEKSTI POIS! ]</a:t>
            </a:r>
            <a:endParaRPr b="0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7272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DEF8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8"/>
          <p:cNvSpPr txBox="1"/>
          <p:nvPr/>
        </p:nvSpPr>
        <p:spPr>
          <a:xfrm>
            <a:off x="6550342" y="1967031"/>
            <a:ext cx="3600230" cy="2235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1788982" y="1439998"/>
            <a:ext cx="8614036" cy="420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[ esitä tässä kysymyksen muodossa se haaste, johon ryhmät alkavat etsiä yhdessä ratkaisuja. Aloita esim. </a:t>
            </a:r>
            <a:r>
              <a:rPr b="1" i="1" lang="en-US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Miten voisimme…? </a:t>
            </a:r>
            <a:r>
              <a:rPr b="1" i="0" lang="en-US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A2DB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background with white text&#10;&#10;Description automatically generated" id="146" name="Google Shape;14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9"/>
          <p:cNvSpPr txBox="1"/>
          <p:nvPr/>
        </p:nvSpPr>
        <p:spPr>
          <a:xfrm>
            <a:off x="2437960" y="2267961"/>
            <a:ext cx="7316080" cy="1896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 lisää tähän yhteystietosi ja linkki mahdolliseen paikallisen YrittäjäKlubin Facebook- tai WhatsApp-ryhmään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9"/>
          <p:cNvSpPr txBox="1"/>
          <p:nvPr/>
        </p:nvSpPr>
        <p:spPr>
          <a:xfrm>
            <a:off x="4769621" y="5013632"/>
            <a:ext cx="2652758" cy="1114426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 lisää paikallisyhdistyksen 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logo tähän. PYYHI TÄMÄ TEKSTI POIS! ]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2023-08-14T04:58:48Z</dcterms:created>
  <dc:creator>Mona Johansson</dc:creator>
</cp:coreProperties>
</file>