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1"/>
  </p:sldMasterIdLst>
  <p:sldIdLst>
    <p:sldId id="256" r:id="rId2"/>
    <p:sldId id="275" r:id="rId3"/>
    <p:sldId id="268" r:id="rId4"/>
    <p:sldId id="265" r:id="rId5"/>
    <p:sldId id="277" r:id="rId6"/>
    <p:sldId id="273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262C"/>
    <a:srgbClr val="71C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911FD8-90B6-4A50-BA1C-6CF870FD36D7}" v="86" dt="2025-01-25T21:24:09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89"/>
    <p:restoredTop sz="95865"/>
  </p:normalViewPr>
  <p:slideViewPr>
    <p:cSldViewPr snapToGrid="0">
      <p:cViewPr varScale="1">
        <p:scale>
          <a:sx n="82" d="100"/>
          <a:sy n="82" d="100"/>
        </p:scale>
        <p:origin x="4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kka Naumanen" userId="236335d7-6f37-4138-ac0f-4b2c126b4b00" providerId="ADAL" clId="{99911FD8-90B6-4A50-BA1C-6CF870FD36D7}"/>
    <pc:docChg chg="undo custSel addSld delSld modSld">
      <pc:chgData name="Pekka Naumanen" userId="236335d7-6f37-4138-ac0f-4b2c126b4b00" providerId="ADAL" clId="{99911FD8-90B6-4A50-BA1C-6CF870FD36D7}" dt="2025-01-30T07:17:00.876" v="926" actId="2696"/>
      <pc:docMkLst>
        <pc:docMk/>
      </pc:docMkLst>
      <pc:sldChg chg="addSp delSp modSp mod delDesignElem">
        <pc:chgData name="Pekka Naumanen" userId="236335d7-6f37-4138-ac0f-4b2c126b4b00" providerId="ADAL" clId="{99911FD8-90B6-4A50-BA1C-6CF870FD36D7}" dt="2025-01-25T21:09:33.884" v="594" actId="113"/>
        <pc:sldMkLst>
          <pc:docMk/>
          <pc:sldMk cId="1319103021" sldId="256"/>
        </pc:sldMkLst>
        <pc:spChg chg="mod">
          <ac:chgData name="Pekka Naumanen" userId="236335d7-6f37-4138-ac0f-4b2c126b4b00" providerId="ADAL" clId="{99911FD8-90B6-4A50-BA1C-6CF870FD36D7}" dt="2025-01-25T20:28:01.942" v="17" actId="26606"/>
          <ac:spMkLst>
            <pc:docMk/>
            <pc:sldMk cId="1319103021" sldId="256"/>
            <ac:spMk id="2" creationId="{EDA6AB70-A260-1FF3-D4B8-340F0A0855D3}"/>
          </ac:spMkLst>
        </pc:spChg>
        <pc:spChg chg="mod">
          <ac:chgData name="Pekka Naumanen" userId="236335d7-6f37-4138-ac0f-4b2c126b4b00" providerId="ADAL" clId="{99911FD8-90B6-4A50-BA1C-6CF870FD36D7}" dt="2025-01-25T21:09:33.884" v="594" actId="113"/>
          <ac:spMkLst>
            <pc:docMk/>
            <pc:sldMk cId="1319103021" sldId="256"/>
            <ac:spMk id="3" creationId="{85A48B0B-332F-CB9D-FF44-7D56967798E9}"/>
          </ac:spMkLst>
        </pc:spChg>
        <pc:spChg chg="add del">
          <ac:chgData name="Pekka Naumanen" userId="236335d7-6f37-4138-ac0f-4b2c126b4b00" providerId="ADAL" clId="{99911FD8-90B6-4A50-BA1C-6CF870FD36D7}" dt="2025-01-25T20:27:57.069" v="15" actId="26606"/>
          <ac:spMkLst>
            <pc:docMk/>
            <pc:sldMk cId="1319103021" sldId="256"/>
            <ac:spMk id="18" creationId="{407EAFC6-733F-403D-BB4D-05A3A28742F1}"/>
          </ac:spMkLst>
        </pc:spChg>
        <pc:spChg chg="add del">
          <ac:chgData name="Pekka Naumanen" userId="236335d7-6f37-4138-ac0f-4b2c126b4b00" providerId="ADAL" clId="{99911FD8-90B6-4A50-BA1C-6CF870FD36D7}" dt="2025-01-25T20:27:57.069" v="15" actId="26606"/>
          <ac:spMkLst>
            <pc:docMk/>
            <pc:sldMk cId="1319103021" sldId="256"/>
            <ac:spMk id="24" creationId="{767334AB-16BD-4EC7-8C6B-4B5171600933}"/>
          </ac:spMkLst>
        </pc:spChg>
        <pc:spChg chg="add del">
          <ac:chgData name="Pekka Naumanen" userId="236335d7-6f37-4138-ac0f-4b2c126b4b00" providerId="ADAL" clId="{99911FD8-90B6-4A50-BA1C-6CF870FD36D7}" dt="2025-01-25T20:28:01.942" v="17" actId="26606"/>
          <ac:spMkLst>
            <pc:docMk/>
            <pc:sldMk cId="1319103021" sldId="256"/>
            <ac:spMk id="25" creationId="{A4E37431-20F0-4DD6-84A9-ED2B644943A2}"/>
          </ac:spMkLst>
        </pc:spChg>
        <pc:spChg chg="add del">
          <ac:chgData name="Pekka Naumanen" userId="236335d7-6f37-4138-ac0f-4b2c126b4b00" providerId="ADAL" clId="{99911FD8-90B6-4A50-BA1C-6CF870FD36D7}" dt="2025-01-25T20:28:01.942" v="17" actId="26606"/>
          <ac:spMkLst>
            <pc:docMk/>
            <pc:sldMk cId="1319103021" sldId="256"/>
            <ac:spMk id="26" creationId="{0AE98B72-66C6-4AB4-AF0D-BA830DE86393}"/>
          </ac:spMkLst>
        </pc:spChg>
        <pc:spChg chg="add del">
          <ac:chgData name="Pekka Naumanen" userId="236335d7-6f37-4138-ac0f-4b2c126b4b00" providerId="ADAL" clId="{99911FD8-90B6-4A50-BA1C-6CF870FD36D7}" dt="2025-01-25T20:28:01.942" v="17" actId="26606"/>
          <ac:spMkLst>
            <pc:docMk/>
            <pc:sldMk cId="1319103021" sldId="256"/>
            <ac:spMk id="27" creationId="{17A36730-4CB0-4F61-AD11-A44C9765833F}"/>
          </ac:spMkLst>
        </pc:spChg>
        <pc:spChg chg="add del">
          <ac:chgData name="Pekka Naumanen" userId="236335d7-6f37-4138-ac0f-4b2c126b4b00" providerId="ADAL" clId="{99911FD8-90B6-4A50-BA1C-6CF870FD36D7}" dt="2025-01-25T20:28:01.942" v="17" actId="26606"/>
          <ac:spMkLst>
            <pc:docMk/>
            <pc:sldMk cId="1319103021" sldId="256"/>
            <ac:spMk id="28" creationId="{C69C79E1-F916-4929-A4F3-DE763D4BFA57}"/>
          </ac:spMkLst>
        </pc:spChg>
        <pc:picChg chg="mod">
          <ac:chgData name="Pekka Naumanen" userId="236335d7-6f37-4138-ac0f-4b2c126b4b00" providerId="ADAL" clId="{99911FD8-90B6-4A50-BA1C-6CF870FD36D7}" dt="2025-01-25T21:06:29.340" v="548" actId="1076"/>
          <ac:picMkLst>
            <pc:docMk/>
            <pc:sldMk cId="1319103021" sldId="256"/>
            <ac:picMk id="9" creationId="{765FAAED-BD9B-63A8-1F1B-FFF03A2C9020}"/>
          </ac:picMkLst>
        </pc:picChg>
      </pc:sldChg>
      <pc:sldChg chg="addSp delSp modSp mod setBg delDesignElem chgLayout">
        <pc:chgData name="Pekka Naumanen" userId="236335d7-6f37-4138-ac0f-4b2c126b4b00" providerId="ADAL" clId="{99911FD8-90B6-4A50-BA1C-6CF870FD36D7}" dt="2025-01-25T21:32:15.404" v="916" actId="20577"/>
        <pc:sldMkLst>
          <pc:docMk/>
          <pc:sldMk cId="1837266239" sldId="265"/>
        </pc:sldMkLst>
        <pc:spChg chg="mod ord">
          <ac:chgData name="Pekka Naumanen" userId="236335d7-6f37-4138-ac0f-4b2c126b4b00" providerId="ADAL" clId="{99911FD8-90B6-4A50-BA1C-6CF870FD36D7}" dt="2025-01-25T21:29:57.704" v="907" actId="14100"/>
          <ac:spMkLst>
            <pc:docMk/>
            <pc:sldMk cId="1837266239" sldId="265"/>
            <ac:spMk id="2" creationId="{6BFB0B64-52B8-6BE2-57A8-820C48CE5A2A}"/>
          </ac:spMkLst>
        </pc:spChg>
        <pc:spChg chg="add mod ord">
          <ac:chgData name="Pekka Naumanen" userId="236335d7-6f37-4138-ac0f-4b2c126b4b00" providerId="ADAL" clId="{99911FD8-90B6-4A50-BA1C-6CF870FD36D7}" dt="2025-01-25T21:32:15.404" v="916" actId="20577"/>
          <ac:spMkLst>
            <pc:docMk/>
            <pc:sldMk cId="1837266239" sldId="265"/>
            <ac:spMk id="4" creationId="{0A8543DB-EC80-06CD-DA77-A43CD181087D}"/>
          </ac:spMkLst>
        </pc:spChg>
        <pc:spChg chg="add mod">
          <ac:chgData name="Pekka Naumanen" userId="236335d7-6f37-4138-ac0f-4b2c126b4b00" providerId="ADAL" clId="{99911FD8-90B6-4A50-BA1C-6CF870FD36D7}" dt="2025-01-25T21:31:59.404" v="915" actId="255"/>
          <ac:spMkLst>
            <pc:docMk/>
            <pc:sldMk cId="1837266239" sldId="265"/>
            <ac:spMk id="5" creationId="{CD158187-A229-F6D5-4E3C-48D4B4C34700}"/>
          </ac:spMkLst>
        </pc:spChg>
        <pc:spChg chg="add mod">
          <ac:chgData name="Pekka Naumanen" userId="236335d7-6f37-4138-ac0f-4b2c126b4b00" providerId="ADAL" clId="{99911FD8-90B6-4A50-BA1C-6CF870FD36D7}" dt="2025-01-25T21:30:55.866" v="909" actId="20577"/>
          <ac:spMkLst>
            <pc:docMk/>
            <pc:sldMk cId="1837266239" sldId="265"/>
            <ac:spMk id="7" creationId="{3FB68064-20EC-FA0B-09A0-7CF8A7B4FB07}"/>
          </ac:spMkLst>
        </pc:spChg>
        <pc:spChg chg="add del">
          <ac:chgData name="Pekka Naumanen" userId="236335d7-6f37-4138-ac0f-4b2c126b4b00" providerId="ADAL" clId="{99911FD8-90B6-4A50-BA1C-6CF870FD36D7}" dt="2025-01-25T21:25:15.612" v="728" actId="700"/>
          <ac:spMkLst>
            <pc:docMk/>
            <pc:sldMk cId="1837266239" sldId="265"/>
            <ac:spMk id="8" creationId="{09588DA8-065E-4F6F-8EFD-43104AB2E0CF}"/>
          </ac:spMkLst>
        </pc:spChg>
        <pc:spChg chg="add del">
          <ac:chgData name="Pekka Naumanen" userId="236335d7-6f37-4138-ac0f-4b2c126b4b00" providerId="ADAL" clId="{99911FD8-90B6-4A50-BA1C-6CF870FD36D7}" dt="2025-01-25T21:25:15.612" v="728" actId="700"/>
          <ac:spMkLst>
            <pc:docMk/>
            <pc:sldMk cId="1837266239" sldId="265"/>
            <ac:spMk id="10" creationId="{C4285719-470E-454C-AF62-8323075F1F5B}"/>
          </ac:spMkLst>
        </pc:spChg>
        <pc:spChg chg="add del">
          <ac:chgData name="Pekka Naumanen" userId="236335d7-6f37-4138-ac0f-4b2c126b4b00" providerId="ADAL" clId="{99911FD8-90B6-4A50-BA1C-6CF870FD36D7}" dt="2025-01-25T21:25:15.612" v="728" actId="700"/>
          <ac:spMkLst>
            <pc:docMk/>
            <pc:sldMk cId="1837266239" sldId="265"/>
            <ac:spMk id="12" creationId="{CD9FE4EF-C4D8-49A0-B2FF-81D8DB7D8A24}"/>
          </ac:spMkLst>
        </pc:spChg>
        <pc:spChg chg="add del">
          <ac:chgData name="Pekka Naumanen" userId="236335d7-6f37-4138-ac0f-4b2c126b4b00" providerId="ADAL" clId="{99911FD8-90B6-4A50-BA1C-6CF870FD36D7}" dt="2025-01-25T21:25:15.612" v="728" actId="700"/>
          <ac:spMkLst>
            <pc:docMk/>
            <pc:sldMk cId="1837266239" sldId="265"/>
            <ac:spMk id="14" creationId="{4300840D-0A0B-4512-BACA-B439D5B9C57C}"/>
          </ac:spMkLst>
        </pc:spChg>
        <pc:spChg chg="add del">
          <ac:chgData name="Pekka Naumanen" userId="236335d7-6f37-4138-ac0f-4b2c126b4b00" providerId="ADAL" clId="{99911FD8-90B6-4A50-BA1C-6CF870FD36D7}" dt="2025-01-25T21:25:15.612" v="728" actId="700"/>
          <ac:spMkLst>
            <pc:docMk/>
            <pc:sldMk cId="1837266239" sldId="265"/>
            <ac:spMk id="16" creationId="{D2B78728-A580-49A7-84F9-6EF6F583ADE0}"/>
          </ac:spMkLst>
        </pc:spChg>
        <pc:spChg chg="add del">
          <ac:chgData name="Pekka Naumanen" userId="236335d7-6f37-4138-ac0f-4b2c126b4b00" providerId="ADAL" clId="{99911FD8-90B6-4A50-BA1C-6CF870FD36D7}" dt="2025-01-25T21:25:15.612" v="728" actId="700"/>
          <ac:spMkLst>
            <pc:docMk/>
            <pc:sldMk cId="1837266239" sldId="265"/>
            <ac:spMk id="18" creationId="{38FAA1A1-D861-433F-88FA-1E9D6FD31D11}"/>
          </ac:spMkLst>
        </pc:spChg>
        <pc:spChg chg="add del">
          <ac:chgData name="Pekka Naumanen" userId="236335d7-6f37-4138-ac0f-4b2c126b4b00" providerId="ADAL" clId="{99911FD8-90B6-4A50-BA1C-6CF870FD36D7}" dt="2025-01-25T21:25:15.612" v="728" actId="700"/>
          <ac:spMkLst>
            <pc:docMk/>
            <pc:sldMk cId="1837266239" sldId="265"/>
            <ac:spMk id="20" creationId="{8D71EDA1-87BF-4D5D-AB79-F346FD19278A}"/>
          </ac:spMkLst>
        </pc:spChg>
      </pc:sldChg>
      <pc:sldChg chg="addSp delSp modSp mod setBg">
        <pc:chgData name="Pekka Naumanen" userId="236335d7-6f37-4138-ac0f-4b2c126b4b00" providerId="ADAL" clId="{99911FD8-90B6-4A50-BA1C-6CF870FD36D7}" dt="2025-01-25T21:18:37.512" v="666" actId="122"/>
        <pc:sldMkLst>
          <pc:docMk/>
          <pc:sldMk cId="2987395600" sldId="268"/>
        </pc:sldMkLst>
        <pc:spChg chg="mod">
          <ac:chgData name="Pekka Naumanen" userId="236335d7-6f37-4138-ac0f-4b2c126b4b00" providerId="ADAL" clId="{99911FD8-90B6-4A50-BA1C-6CF870FD36D7}" dt="2025-01-25T21:18:37.512" v="666" actId="122"/>
          <ac:spMkLst>
            <pc:docMk/>
            <pc:sldMk cId="2987395600" sldId="268"/>
            <ac:spMk id="2" creationId="{CF258E33-9E52-36A9-8D65-C6E13FDEAE0F}"/>
          </ac:spMkLst>
        </pc:spChg>
        <pc:spChg chg="add del">
          <ac:chgData name="Pekka Naumanen" userId="236335d7-6f37-4138-ac0f-4b2c126b4b00" providerId="ADAL" clId="{99911FD8-90B6-4A50-BA1C-6CF870FD36D7}" dt="2025-01-25T20:28:35.232" v="22" actId="26606"/>
          <ac:spMkLst>
            <pc:docMk/>
            <pc:sldMk cId="2987395600" sldId="268"/>
            <ac:spMk id="9" creationId="{BACC6370-2D7E-4714-9D71-7542949D7D5D}"/>
          </ac:spMkLst>
        </pc:spChg>
        <pc:spChg chg="add del">
          <ac:chgData name="Pekka Naumanen" userId="236335d7-6f37-4138-ac0f-4b2c126b4b00" providerId="ADAL" clId="{99911FD8-90B6-4A50-BA1C-6CF870FD36D7}" dt="2025-01-25T20:28:35.232" v="22" actId="26606"/>
          <ac:spMkLst>
            <pc:docMk/>
            <pc:sldMk cId="2987395600" sldId="268"/>
            <ac:spMk id="11" creationId="{256B2C21-A230-48C0-8DF1-C46611373C44}"/>
          </ac:spMkLst>
        </pc:spChg>
        <pc:spChg chg="add del">
          <ac:chgData name="Pekka Naumanen" userId="236335d7-6f37-4138-ac0f-4b2c126b4b00" providerId="ADAL" clId="{99911FD8-90B6-4A50-BA1C-6CF870FD36D7}" dt="2025-01-25T20:28:35.232" v="22" actId="26606"/>
          <ac:spMkLst>
            <pc:docMk/>
            <pc:sldMk cId="2987395600" sldId="268"/>
            <ac:spMk id="13" creationId="{3847E18C-932D-4C95-AABA-FEC7C9499AD7}"/>
          </ac:spMkLst>
        </pc:spChg>
        <pc:spChg chg="add del">
          <ac:chgData name="Pekka Naumanen" userId="236335d7-6f37-4138-ac0f-4b2c126b4b00" providerId="ADAL" clId="{99911FD8-90B6-4A50-BA1C-6CF870FD36D7}" dt="2025-01-25T20:28:35.232" v="22" actId="26606"/>
          <ac:spMkLst>
            <pc:docMk/>
            <pc:sldMk cId="2987395600" sldId="268"/>
            <ac:spMk id="15" creationId="{3150CB11-0C61-439E-910F-5787759E72A0}"/>
          </ac:spMkLst>
        </pc:spChg>
        <pc:spChg chg="add">
          <ac:chgData name="Pekka Naumanen" userId="236335d7-6f37-4138-ac0f-4b2c126b4b00" providerId="ADAL" clId="{99911FD8-90B6-4A50-BA1C-6CF870FD36D7}" dt="2025-01-25T20:26:49.181" v="8" actId="26606"/>
          <ac:spMkLst>
            <pc:docMk/>
            <pc:sldMk cId="2987395600" sldId="268"/>
            <ac:spMk id="17" creationId="{43F8A58B-5155-44CE-A5FF-7647B47D0A7A}"/>
          </ac:spMkLst>
        </pc:spChg>
        <pc:spChg chg="add del">
          <ac:chgData name="Pekka Naumanen" userId="236335d7-6f37-4138-ac0f-4b2c126b4b00" providerId="ADAL" clId="{99911FD8-90B6-4A50-BA1C-6CF870FD36D7}" dt="2025-01-25T20:28:35.232" v="22" actId="26606"/>
          <ac:spMkLst>
            <pc:docMk/>
            <pc:sldMk cId="2987395600" sldId="268"/>
            <ac:spMk id="19" creationId="{443F2ACA-E6D6-4028-82DD-F03C262D5DE6}"/>
          </ac:spMkLst>
        </pc:spChg>
        <pc:graphicFrameChg chg="add mod">
          <ac:chgData name="Pekka Naumanen" userId="236335d7-6f37-4138-ac0f-4b2c126b4b00" providerId="ADAL" clId="{99911FD8-90B6-4A50-BA1C-6CF870FD36D7}" dt="2025-01-25T20:42:29.484" v="110" actId="207"/>
          <ac:graphicFrameMkLst>
            <pc:docMk/>
            <pc:sldMk cId="2987395600" sldId="268"/>
            <ac:graphicFrameMk id="5" creationId="{1539B368-DF9F-1FFC-B50E-84AC46BC6ABC}"/>
          </ac:graphicFrameMkLst>
        </pc:graphicFrameChg>
      </pc:sldChg>
      <pc:sldChg chg="addSp delSp modSp del mod">
        <pc:chgData name="Pekka Naumanen" userId="236335d7-6f37-4138-ac0f-4b2c126b4b00" providerId="ADAL" clId="{99911FD8-90B6-4A50-BA1C-6CF870FD36D7}" dt="2025-01-25T20:50:24.445" v="298" actId="2696"/>
        <pc:sldMkLst>
          <pc:docMk/>
          <pc:sldMk cId="2493789209" sldId="269"/>
        </pc:sldMkLst>
      </pc:sldChg>
      <pc:sldChg chg="modSp del">
        <pc:chgData name="Pekka Naumanen" userId="236335d7-6f37-4138-ac0f-4b2c126b4b00" providerId="ADAL" clId="{99911FD8-90B6-4A50-BA1C-6CF870FD36D7}" dt="2025-01-25T20:37:13.711" v="94" actId="2696"/>
        <pc:sldMkLst>
          <pc:docMk/>
          <pc:sldMk cId="384385256" sldId="271"/>
        </pc:sldMkLst>
      </pc:sldChg>
      <pc:sldChg chg="addSp delSp modSp mod setBg">
        <pc:chgData name="Pekka Naumanen" userId="236335d7-6f37-4138-ac0f-4b2c126b4b00" providerId="ADAL" clId="{99911FD8-90B6-4A50-BA1C-6CF870FD36D7}" dt="2025-01-25T21:36:06.235" v="921" actId="255"/>
        <pc:sldMkLst>
          <pc:docMk/>
          <pc:sldMk cId="3055292119" sldId="273"/>
        </pc:sldMkLst>
        <pc:spChg chg="mod">
          <ac:chgData name="Pekka Naumanen" userId="236335d7-6f37-4138-ac0f-4b2c126b4b00" providerId="ADAL" clId="{99911FD8-90B6-4A50-BA1C-6CF870FD36D7}" dt="2025-01-25T21:11:49.579" v="661" actId="122"/>
          <ac:spMkLst>
            <pc:docMk/>
            <pc:sldMk cId="3055292119" sldId="273"/>
            <ac:spMk id="2" creationId="{8D533E5C-2697-B9E8-5C76-77DCDB5D166B}"/>
          </ac:spMkLst>
        </pc:spChg>
        <pc:spChg chg="mod">
          <ac:chgData name="Pekka Naumanen" userId="236335d7-6f37-4138-ac0f-4b2c126b4b00" providerId="ADAL" clId="{99911FD8-90B6-4A50-BA1C-6CF870FD36D7}" dt="2025-01-25T21:36:06.235" v="921" actId="255"/>
          <ac:spMkLst>
            <pc:docMk/>
            <pc:sldMk cId="3055292119" sldId="273"/>
            <ac:spMk id="3" creationId="{F59B088F-B0BB-0F1A-A032-093C50EC2A19}"/>
          </ac:spMkLst>
        </pc:spChg>
        <pc:spChg chg="add">
          <ac:chgData name="Pekka Naumanen" userId="236335d7-6f37-4138-ac0f-4b2c126b4b00" providerId="ADAL" clId="{99911FD8-90B6-4A50-BA1C-6CF870FD36D7}" dt="2025-01-25T20:29:40.095" v="25" actId="26606"/>
          <ac:spMkLst>
            <pc:docMk/>
            <pc:sldMk cId="3055292119" sldId="273"/>
            <ac:spMk id="5" creationId="{09588DA8-065E-4F6F-8EFD-43104AB2E0CF}"/>
          </ac:spMkLst>
        </pc:spChg>
        <pc:spChg chg="add">
          <ac:chgData name="Pekka Naumanen" userId="236335d7-6f37-4138-ac0f-4b2c126b4b00" providerId="ADAL" clId="{99911FD8-90B6-4A50-BA1C-6CF870FD36D7}" dt="2025-01-25T20:29:40.095" v="25" actId="26606"/>
          <ac:spMkLst>
            <pc:docMk/>
            <pc:sldMk cId="3055292119" sldId="273"/>
            <ac:spMk id="6" creationId="{C4285719-470E-454C-AF62-8323075F1F5B}"/>
          </ac:spMkLst>
        </pc:spChg>
        <pc:spChg chg="add">
          <ac:chgData name="Pekka Naumanen" userId="236335d7-6f37-4138-ac0f-4b2c126b4b00" providerId="ADAL" clId="{99911FD8-90B6-4A50-BA1C-6CF870FD36D7}" dt="2025-01-25T20:29:40.095" v="25" actId="26606"/>
          <ac:spMkLst>
            <pc:docMk/>
            <pc:sldMk cId="3055292119" sldId="273"/>
            <ac:spMk id="7" creationId="{CD9FE4EF-C4D8-49A0-B2FF-81D8DB7D8A24}"/>
          </ac:spMkLst>
        </pc:spChg>
        <pc:spChg chg="add">
          <ac:chgData name="Pekka Naumanen" userId="236335d7-6f37-4138-ac0f-4b2c126b4b00" providerId="ADAL" clId="{99911FD8-90B6-4A50-BA1C-6CF870FD36D7}" dt="2025-01-25T20:29:40.095" v="25" actId="26606"/>
          <ac:spMkLst>
            <pc:docMk/>
            <pc:sldMk cId="3055292119" sldId="273"/>
            <ac:spMk id="9" creationId="{4300840D-0A0B-4512-BACA-B439D5B9C57C}"/>
          </ac:spMkLst>
        </pc:spChg>
        <pc:spChg chg="add">
          <ac:chgData name="Pekka Naumanen" userId="236335d7-6f37-4138-ac0f-4b2c126b4b00" providerId="ADAL" clId="{99911FD8-90B6-4A50-BA1C-6CF870FD36D7}" dt="2025-01-25T20:29:40.095" v="25" actId="26606"/>
          <ac:spMkLst>
            <pc:docMk/>
            <pc:sldMk cId="3055292119" sldId="273"/>
            <ac:spMk id="11" creationId="{D2B78728-A580-49A7-84F9-6EF6F583ADE0}"/>
          </ac:spMkLst>
        </pc:spChg>
        <pc:spChg chg="add">
          <ac:chgData name="Pekka Naumanen" userId="236335d7-6f37-4138-ac0f-4b2c126b4b00" providerId="ADAL" clId="{99911FD8-90B6-4A50-BA1C-6CF870FD36D7}" dt="2025-01-25T20:29:40.095" v="25" actId="26606"/>
          <ac:spMkLst>
            <pc:docMk/>
            <pc:sldMk cId="3055292119" sldId="273"/>
            <ac:spMk id="13" creationId="{38FAA1A1-D861-433F-88FA-1E9D6FD31D11}"/>
          </ac:spMkLst>
        </pc:spChg>
        <pc:spChg chg="add">
          <ac:chgData name="Pekka Naumanen" userId="236335d7-6f37-4138-ac0f-4b2c126b4b00" providerId="ADAL" clId="{99911FD8-90B6-4A50-BA1C-6CF870FD36D7}" dt="2025-01-25T20:29:40.095" v="25" actId="26606"/>
          <ac:spMkLst>
            <pc:docMk/>
            <pc:sldMk cId="3055292119" sldId="273"/>
            <ac:spMk id="15" creationId="{8D71EDA1-87BF-4D5D-AB79-F346FD19278A}"/>
          </ac:spMkLst>
        </pc:spChg>
        <pc:spChg chg="add">
          <ac:chgData name="Pekka Naumanen" userId="236335d7-6f37-4138-ac0f-4b2c126b4b00" providerId="ADAL" clId="{99911FD8-90B6-4A50-BA1C-6CF870FD36D7}" dt="2025-01-25T20:43:23.893" v="111" actId="22"/>
          <ac:spMkLst>
            <pc:docMk/>
            <pc:sldMk cId="3055292119" sldId="273"/>
            <ac:spMk id="17" creationId="{179068F3-A113-1C38-C2FA-C674CF598A92}"/>
          </ac:spMkLst>
        </pc:spChg>
        <pc:spChg chg="add mod">
          <ac:chgData name="Pekka Naumanen" userId="236335d7-6f37-4138-ac0f-4b2c126b4b00" providerId="ADAL" clId="{99911FD8-90B6-4A50-BA1C-6CF870FD36D7}" dt="2025-01-25T20:59:39.068" v="428" actId="121"/>
          <ac:spMkLst>
            <pc:docMk/>
            <pc:sldMk cId="3055292119" sldId="273"/>
            <ac:spMk id="23" creationId="{EB9410F6-435E-D802-6861-DC0D16EEA344}"/>
          </ac:spMkLst>
        </pc:spChg>
        <pc:picChg chg="add mod">
          <ac:chgData name="Pekka Naumanen" userId="236335d7-6f37-4138-ac0f-4b2c126b4b00" providerId="ADAL" clId="{99911FD8-90B6-4A50-BA1C-6CF870FD36D7}" dt="2025-01-25T21:00:29.275" v="435" actId="1076"/>
          <ac:picMkLst>
            <pc:docMk/>
            <pc:sldMk cId="3055292119" sldId="273"/>
            <ac:picMk id="25" creationId="{4512DAC8-89C8-9CE5-19F2-68C6D7DF35F2}"/>
          </ac:picMkLst>
        </pc:picChg>
      </pc:sldChg>
      <pc:sldChg chg="addSp delSp modSp mod setBg setClrOvrMap">
        <pc:chgData name="Pekka Naumanen" userId="236335d7-6f37-4138-ac0f-4b2c126b4b00" providerId="ADAL" clId="{99911FD8-90B6-4A50-BA1C-6CF870FD36D7}" dt="2025-01-25T21:10:23.169" v="638" actId="14100"/>
        <pc:sldMkLst>
          <pc:docMk/>
          <pc:sldMk cId="404038607" sldId="275"/>
        </pc:sldMkLst>
        <pc:spChg chg="mod">
          <ac:chgData name="Pekka Naumanen" userId="236335d7-6f37-4138-ac0f-4b2c126b4b00" providerId="ADAL" clId="{99911FD8-90B6-4A50-BA1C-6CF870FD36D7}" dt="2025-01-25T21:10:23.169" v="638" actId="14100"/>
          <ac:spMkLst>
            <pc:docMk/>
            <pc:sldMk cId="404038607" sldId="275"/>
            <ac:spMk id="2" creationId="{EB2019B2-4C4D-94B3-F72C-556F17D7B8B6}"/>
          </ac:spMkLst>
        </pc:spChg>
        <pc:spChg chg="add">
          <ac:chgData name="Pekka Naumanen" userId="236335d7-6f37-4138-ac0f-4b2c126b4b00" providerId="ADAL" clId="{99911FD8-90B6-4A50-BA1C-6CF870FD36D7}" dt="2025-01-25T20:38:04.804" v="101" actId="26606"/>
          <ac:spMkLst>
            <pc:docMk/>
            <pc:sldMk cId="404038607" sldId="275"/>
            <ac:spMk id="69" creationId="{C4285719-470E-454C-AF62-8323075F1F5B}"/>
          </ac:spMkLst>
        </pc:spChg>
        <pc:spChg chg="add">
          <ac:chgData name="Pekka Naumanen" userId="236335d7-6f37-4138-ac0f-4b2c126b4b00" providerId="ADAL" clId="{99911FD8-90B6-4A50-BA1C-6CF870FD36D7}" dt="2025-01-25T20:38:04.804" v="101" actId="26606"/>
          <ac:spMkLst>
            <pc:docMk/>
            <pc:sldMk cId="404038607" sldId="275"/>
            <ac:spMk id="70" creationId="{CD9FE4EF-C4D8-49A0-B2FF-81D8DB7D8A24}"/>
          </ac:spMkLst>
        </pc:spChg>
        <pc:spChg chg="add">
          <ac:chgData name="Pekka Naumanen" userId="236335d7-6f37-4138-ac0f-4b2c126b4b00" providerId="ADAL" clId="{99911FD8-90B6-4A50-BA1C-6CF870FD36D7}" dt="2025-01-25T20:38:04.804" v="101" actId="26606"/>
          <ac:spMkLst>
            <pc:docMk/>
            <pc:sldMk cId="404038607" sldId="275"/>
            <ac:spMk id="71" creationId="{4300840D-0A0B-4512-BACA-B439D5B9C57C}"/>
          </ac:spMkLst>
        </pc:spChg>
        <pc:spChg chg="add">
          <ac:chgData name="Pekka Naumanen" userId="236335d7-6f37-4138-ac0f-4b2c126b4b00" providerId="ADAL" clId="{99911FD8-90B6-4A50-BA1C-6CF870FD36D7}" dt="2025-01-25T20:38:04.804" v="101" actId="26606"/>
          <ac:spMkLst>
            <pc:docMk/>
            <pc:sldMk cId="404038607" sldId="275"/>
            <ac:spMk id="72" creationId="{D2B78728-A580-49A7-84F9-6EF6F583ADE0}"/>
          </ac:spMkLst>
        </pc:spChg>
        <pc:spChg chg="add">
          <ac:chgData name="Pekka Naumanen" userId="236335d7-6f37-4138-ac0f-4b2c126b4b00" providerId="ADAL" clId="{99911FD8-90B6-4A50-BA1C-6CF870FD36D7}" dt="2025-01-25T20:38:04.804" v="101" actId="26606"/>
          <ac:spMkLst>
            <pc:docMk/>
            <pc:sldMk cId="404038607" sldId="275"/>
            <ac:spMk id="73" creationId="{38FAA1A1-D861-433F-88FA-1E9D6FD31D11}"/>
          </ac:spMkLst>
        </pc:spChg>
        <pc:spChg chg="add">
          <ac:chgData name="Pekka Naumanen" userId="236335d7-6f37-4138-ac0f-4b2c126b4b00" providerId="ADAL" clId="{99911FD8-90B6-4A50-BA1C-6CF870FD36D7}" dt="2025-01-25T20:38:04.804" v="101" actId="26606"/>
          <ac:spMkLst>
            <pc:docMk/>
            <pc:sldMk cId="404038607" sldId="275"/>
            <ac:spMk id="74" creationId="{8D71EDA1-87BF-4D5D-AB79-F346FD19278A}"/>
          </ac:spMkLst>
        </pc:spChg>
        <pc:graphicFrameChg chg="add mod">
          <ac:chgData name="Pekka Naumanen" userId="236335d7-6f37-4138-ac0f-4b2c126b4b00" providerId="ADAL" clId="{99911FD8-90B6-4A50-BA1C-6CF870FD36D7}" dt="2025-01-25T21:00:58.623" v="437" actId="14100"/>
          <ac:graphicFrameMkLst>
            <pc:docMk/>
            <pc:sldMk cId="404038607" sldId="275"/>
            <ac:graphicFrameMk id="26" creationId="{65E1E1E1-4E56-2BDE-783B-922C45C7B313}"/>
          </ac:graphicFrameMkLst>
        </pc:graphicFrameChg>
      </pc:sldChg>
      <pc:sldChg chg="addSp delSp modSp add del mod modClrScheme chgLayout">
        <pc:chgData name="Pekka Naumanen" userId="236335d7-6f37-4138-ac0f-4b2c126b4b00" providerId="ADAL" clId="{99911FD8-90B6-4A50-BA1C-6CF870FD36D7}" dt="2025-01-25T21:37:47.146" v="924" actId="2696"/>
        <pc:sldMkLst>
          <pc:docMk/>
          <pc:sldMk cId="927518962" sldId="276"/>
        </pc:sldMkLst>
      </pc:sldChg>
      <pc:sldChg chg="modSp add mod">
        <pc:chgData name="Pekka Naumanen" userId="236335d7-6f37-4138-ac0f-4b2c126b4b00" providerId="ADAL" clId="{99911FD8-90B6-4A50-BA1C-6CF870FD36D7}" dt="2025-01-25T21:37:04.097" v="923" actId="255"/>
        <pc:sldMkLst>
          <pc:docMk/>
          <pc:sldMk cId="178405672" sldId="277"/>
        </pc:sldMkLst>
        <pc:spChg chg="mod">
          <ac:chgData name="Pekka Naumanen" userId="236335d7-6f37-4138-ac0f-4b2c126b4b00" providerId="ADAL" clId="{99911FD8-90B6-4A50-BA1C-6CF870FD36D7}" dt="2025-01-25T21:37:04.097" v="923" actId="255"/>
          <ac:spMkLst>
            <pc:docMk/>
            <pc:sldMk cId="178405672" sldId="277"/>
            <ac:spMk id="3" creationId="{0DD4E53C-C719-FA45-8C66-CF4F1DAE1860}"/>
          </ac:spMkLst>
        </pc:spChg>
      </pc:sldChg>
      <pc:sldChg chg="addSp delSp add del setBg delDesignElem">
        <pc:chgData name="Pekka Naumanen" userId="236335d7-6f37-4138-ac0f-4b2c126b4b00" providerId="ADAL" clId="{99911FD8-90B6-4A50-BA1C-6CF870FD36D7}" dt="2025-01-25T21:21:37.975" v="670"/>
        <pc:sldMkLst>
          <pc:docMk/>
          <pc:sldMk cId="416935971" sldId="277"/>
        </pc:sldMkLst>
      </pc:sldChg>
      <pc:sldChg chg="add del">
        <pc:chgData name="Pekka Naumanen" userId="236335d7-6f37-4138-ac0f-4b2c126b4b00" providerId="ADAL" clId="{99911FD8-90B6-4A50-BA1C-6CF870FD36D7}" dt="2025-01-25T21:21:56.298" v="672"/>
        <pc:sldMkLst>
          <pc:docMk/>
          <pc:sldMk cId="759677923" sldId="277"/>
        </pc:sldMkLst>
      </pc:sldChg>
      <pc:sldChg chg="new del">
        <pc:chgData name="Pekka Naumanen" userId="236335d7-6f37-4138-ac0f-4b2c126b4b00" providerId="ADAL" clId="{99911FD8-90B6-4A50-BA1C-6CF870FD36D7}" dt="2025-01-30T07:17:00.876" v="926" actId="2696"/>
        <pc:sldMkLst>
          <pc:docMk/>
          <pc:sldMk cId="4248337141" sldId="27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91BF22-CD5E-4BE9-99A7-E3CE7BA985E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67AA9AA-33BC-4677-A491-0DA0BCD3E689}">
      <dgm:prSet/>
      <dgm:spPr/>
      <dgm:t>
        <a:bodyPr/>
        <a:lstStyle/>
        <a:p>
          <a:r>
            <a:rPr lang="en-US"/>
            <a:t>Mitä myydään</a:t>
          </a:r>
        </a:p>
      </dgm:t>
    </dgm:pt>
    <dgm:pt modelId="{8BEBAE7E-8868-4905-AB25-E1C0C154B149}" type="parTrans" cxnId="{A19CBF02-BD49-4E51-A900-793AD9E7896D}">
      <dgm:prSet/>
      <dgm:spPr/>
      <dgm:t>
        <a:bodyPr/>
        <a:lstStyle/>
        <a:p>
          <a:endParaRPr lang="en-US"/>
        </a:p>
      </dgm:t>
    </dgm:pt>
    <dgm:pt modelId="{27F50B2D-63BD-4104-9CD5-21030AE25723}" type="sibTrans" cxnId="{A19CBF02-BD49-4E51-A900-793AD9E7896D}">
      <dgm:prSet/>
      <dgm:spPr/>
      <dgm:t>
        <a:bodyPr/>
        <a:lstStyle/>
        <a:p>
          <a:endParaRPr lang="en-US"/>
        </a:p>
      </dgm:t>
    </dgm:pt>
    <dgm:pt modelId="{BD590AD4-A010-4024-B2DC-124CF9E6E759}">
      <dgm:prSet/>
      <dgm:spPr/>
      <dgm:t>
        <a:bodyPr/>
        <a:lstStyle/>
        <a:p>
          <a:r>
            <a:rPr lang="en-US"/>
            <a:t>Arvonmääritys </a:t>
          </a:r>
        </a:p>
      </dgm:t>
    </dgm:pt>
    <dgm:pt modelId="{9854F4FE-BBF1-400F-BA8E-4879CF49EC67}" type="parTrans" cxnId="{DB0F6EA3-BAAE-4AEF-9766-1BED79C54CA4}">
      <dgm:prSet/>
      <dgm:spPr/>
      <dgm:t>
        <a:bodyPr/>
        <a:lstStyle/>
        <a:p>
          <a:endParaRPr lang="en-US"/>
        </a:p>
      </dgm:t>
    </dgm:pt>
    <dgm:pt modelId="{E4E9DBAA-BCF6-43D5-9593-D47816C89F3E}" type="sibTrans" cxnId="{DB0F6EA3-BAAE-4AEF-9766-1BED79C54CA4}">
      <dgm:prSet/>
      <dgm:spPr/>
      <dgm:t>
        <a:bodyPr/>
        <a:lstStyle/>
        <a:p>
          <a:endParaRPr lang="en-US"/>
        </a:p>
      </dgm:t>
    </dgm:pt>
    <dgm:pt modelId="{7A737A50-608A-4C17-B5BF-E98D1692D73C}">
      <dgm:prSet/>
      <dgm:spPr/>
      <dgm:t>
        <a:bodyPr/>
        <a:lstStyle/>
        <a:p>
          <a:r>
            <a:rPr lang="en-US"/>
            <a:t>Ostajan löytäminen</a:t>
          </a:r>
        </a:p>
      </dgm:t>
    </dgm:pt>
    <dgm:pt modelId="{91BA1481-8290-4751-A52E-F0A2D62737F7}" type="parTrans" cxnId="{5A13F05F-0167-4746-924B-3BBDC24EFE8A}">
      <dgm:prSet/>
      <dgm:spPr/>
      <dgm:t>
        <a:bodyPr/>
        <a:lstStyle/>
        <a:p>
          <a:endParaRPr lang="en-US"/>
        </a:p>
      </dgm:t>
    </dgm:pt>
    <dgm:pt modelId="{AFEAC217-508F-43DD-86FF-AC59E74637BA}" type="sibTrans" cxnId="{5A13F05F-0167-4746-924B-3BBDC24EFE8A}">
      <dgm:prSet/>
      <dgm:spPr/>
      <dgm:t>
        <a:bodyPr/>
        <a:lstStyle/>
        <a:p>
          <a:endParaRPr lang="en-US"/>
        </a:p>
      </dgm:t>
    </dgm:pt>
    <dgm:pt modelId="{FC38B49E-50FA-4B29-BB41-E072ADABAC30}">
      <dgm:prSet/>
      <dgm:spPr/>
      <dgm:t>
        <a:bodyPr/>
        <a:lstStyle/>
        <a:p>
          <a:r>
            <a:rPr lang="en-US"/>
            <a:t>Kauppaneuvottelut</a:t>
          </a:r>
        </a:p>
      </dgm:t>
    </dgm:pt>
    <dgm:pt modelId="{199A6058-D323-4B89-BC16-D12A2D523AC1}" type="parTrans" cxnId="{0CDCFE87-6F9C-40F1-B3FF-DB19ED147C4C}">
      <dgm:prSet/>
      <dgm:spPr/>
      <dgm:t>
        <a:bodyPr/>
        <a:lstStyle/>
        <a:p>
          <a:endParaRPr lang="en-US"/>
        </a:p>
      </dgm:t>
    </dgm:pt>
    <dgm:pt modelId="{EF046095-5330-45EE-9C29-F74500005E88}" type="sibTrans" cxnId="{0CDCFE87-6F9C-40F1-B3FF-DB19ED147C4C}">
      <dgm:prSet/>
      <dgm:spPr/>
      <dgm:t>
        <a:bodyPr/>
        <a:lstStyle/>
        <a:p>
          <a:endParaRPr lang="en-US"/>
        </a:p>
      </dgm:t>
    </dgm:pt>
    <dgm:pt modelId="{72D4499F-7B18-4A8B-814B-8652196EF4D2}">
      <dgm:prSet/>
      <dgm:spPr/>
      <dgm:t>
        <a:bodyPr/>
        <a:lstStyle/>
        <a:p>
          <a:r>
            <a:rPr lang="en-US"/>
            <a:t>Kauppasopimukset</a:t>
          </a:r>
        </a:p>
      </dgm:t>
    </dgm:pt>
    <dgm:pt modelId="{EFAE44F7-9030-447E-AB73-7F2C23042898}" type="parTrans" cxnId="{72672E27-324A-4A2B-A35A-D086694047B1}">
      <dgm:prSet/>
      <dgm:spPr/>
      <dgm:t>
        <a:bodyPr/>
        <a:lstStyle/>
        <a:p>
          <a:endParaRPr lang="en-US"/>
        </a:p>
      </dgm:t>
    </dgm:pt>
    <dgm:pt modelId="{836A724E-62A3-4EB3-A9A0-748464EC1309}" type="sibTrans" cxnId="{72672E27-324A-4A2B-A35A-D086694047B1}">
      <dgm:prSet/>
      <dgm:spPr/>
      <dgm:t>
        <a:bodyPr/>
        <a:lstStyle/>
        <a:p>
          <a:endParaRPr lang="en-US"/>
        </a:p>
      </dgm:t>
    </dgm:pt>
    <dgm:pt modelId="{1BE58CB1-42B8-43B0-AD7A-97E903A347B9}" type="pres">
      <dgm:prSet presAssocID="{A191BF22-CD5E-4BE9-99A7-E3CE7BA985E2}" presName="linear" presStyleCnt="0">
        <dgm:presLayoutVars>
          <dgm:dir/>
          <dgm:animLvl val="lvl"/>
          <dgm:resizeHandles val="exact"/>
        </dgm:presLayoutVars>
      </dgm:prSet>
      <dgm:spPr/>
    </dgm:pt>
    <dgm:pt modelId="{A368D290-EAB1-43C7-928C-EA3B86F85471}" type="pres">
      <dgm:prSet presAssocID="{E67AA9AA-33BC-4677-A491-0DA0BCD3E689}" presName="parentLin" presStyleCnt="0"/>
      <dgm:spPr/>
    </dgm:pt>
    <dgm:pt modelId="{BA09B88C-D08B-4C8C-8F6C-7F72770FED9A}" type="pres">
      <dgm:prSet presAssocID="{E67AA9AA-33BC-4677-A491-0DA0BCD3E689}" presName="parentLeftMargin" presStyleLbl="node1" presStyleIdx="0" presStyleCnt="5"/>
      <dgm:spPr/>
    </dgm:pt>
    <dgm:pt modelId="{65B14486-9193-4EF4-8BC9-E47CC74B8A68}" type="pres">
      <dgm:prSet presAssocID="{E67AA9AA-33BC-4677-A491-0DA0BCD3E68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EF9D053-2CDB-4A11-8C4C-F8D3784E0726}" type="pres">
      <dgm:prSet presAssocID="{E67AA9AA-33BC-4677-A491-0DA0BCD3E689}" presName="negativeSpace" presStyleCnt="0"/>
      <dgm:spPr/>
    </dgm:pt>
    <dgm:pt modelId="{57CFA96C-C0AD-4664-995A-57703ABA2036}" type="pres">
      <dgm:prSet presAssocID="{E67AA9AA-33BC-4677-A491-0DA0BCD3E689}" presName="childText" presStyleLbl="conFgAcc1" presStyleIdx="0" presStyleCnt="5">
        <dgm:presLayoutVars>
          <dgm:bulletEnabled val="1"/>
        </dgm:presLayoutVars>
      </dgm:prSet>
      <dgm:spPr/>
    </dgm:pt>
    <dgm:pt modelId="{C67B5048-AAF5-426A-BA38-8FD8B3731D15}" type="pres">
      <dgm:prSet presAssocID="{27F50B2D-63BD-4104-9CD5-21030AE25723}" presName="spaceBetweenRectangles" presStyleCnt="0"/>
      <dgm:spPr/>
    </dgm:pt>
    <dgm:pt modelId="{3D5181A8-20E5-4B06-92EF-018FC1720821}" type="pres">
      <dgm:prSet presAssocID="{BD590AD4-A010-4024-B2DC-124CF9E6E759}" presName="parentLin" presStyleCnt="0"/>
      <dgm:spPr/>
    </dgm:pt>
    <dgm:pt modelId="{E5B3987C-E648-4B48-BB32-81012BC0A0B7}" type="pres">
      <dgm:prSet presAssocID="{BD590AD4-A010-4024-B2DC-124CF9E6E759}" presName="parentLeftMargin" presStyleLbl="node1" presStyleIdx="0" presStyleCnt="5"/>
      <dgm:spPr/>
    </dgm:pt>
    <dgm:pt modelId="{E9F445CC-C9B8-49BE-A4B7-9361424AF8EB}" type="pres">
      <dgm:prSet presAssocID="{BD590AD4-A010-4024-B2DC-124CF9E6E75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AA6427E-6DF5-43DE-8A6E-BA36A28C360E}" type="pres">
      <dgm:prSet presAssocID="{BD590AD4-A010-4024-B2DC-124CF9E6E759}" presName="negativeSpace" presStyleCnt="0"/>
      <dgm:spPr/>
    </dgm:pt>
    <dgm:pt modelId="{23426E26-6867-4B30-AC44-4C7B70421827}" type="pres">
      <dgm:prSet presAssocID="{BD590AD4-A010-4024-B2DC-124CF9E6E759}" presName="childText" presStyleLbl="conFgAcc1" presStyleIdx="1" presStyleCnt="5">
        <dgm:presLayoutVars>
          <dgm:bulletEnabled val="1"/>
        </dgm:presLayoutVars>
      </dgm:prSet>
      <dgm:spPr/>
    </dgm:pt>
    <dgm:pt modelId="{D38BEA9F-8162-4155-ACDD-3C738BC99C4C}" type="pres">
      <dgm:prSet presAssocID="{E4E9DBAA-BCF6-43D5-9593-D47816C89F3E}" presName="spaceBetweenRectangles" presStyleCnt="0"/>
      <dgm:spPr/>
    </dgm:pt>
    <dgm:pt modelId="{367CA379-EB23-40CA-84F3-6F9EAD0319FC}" type="pres">
      <dgm:prSet presAssocID="{7A737A50-608A-4C17-B5BF-E98D1692D73C}" presName="parentLin" presStyleCnt="0"/>
      <dgm:spPr/>
    </dgm:pt>
    <dgm:pt modelId="{669CB755-5608-4079-8B27-C2D3118A4716}" type="pres">
      <dgm:prSet presAssocID="{7A737A50-608A-4C17-B5BF-E98D1692D73C}" presName="parentLeftMargin" presStyleLbl="node1" presStyleIdx="1" presStyleCnt="5"/>
      <dgm:spPr/>
    </dgm:pt>
    <dgm:pt modelId="{9DDE31C6-4C96-40F2-AA98-5D1D875028EF}" type="pres">
      <dgm:prSet presAssocID="{7A737A50-608A-4C17-B5BF-E98D1692D73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9E7CA44-B962-4EEA-B6BE-371799E06DF5}" type="pres">
      <dgm:prSet presAssocID="{7A737A50-608A-4C17-B5BF-E98D1692D73C}" presName="negativeSpace" presStyleCnt="0"/>
      <dgm:spPr/>
    </dgm:pt>
    <dgm:pt modelId="{1B184496-34CA-422D-931A-CF12206337B9}" type="pres">
      <dgm:prSet presAssocID="{7A737A50-608A-4C17-B5BF-E98D1692D73C}" presName="childText" presStyleLbl="conFgAcc1" presStyleIdx="2" presStyleCnt="5">
        <dgm:presLayoutVars>
          <dgm:bulletEnabled val="1"/>
        </dgm:presLayoutVars>
      </dgm:prSet>
      <dgm:spPr/>
    </dgm:pt>
    <dgm:pt modelId="{823A09B4-5662-4D52-B27A-E03738A95C8B}" type="pres">
      <dgm:prSet presAssocID="{AFEAC217-508F-43DD-86FF-AC59E74637BA}" presName="spaceBetweenRectangles" presStyleCnt="0"/>
      <dgm:spPr/>
    </dgm:pt>
    <dgm:pt modelId="{8E58A8B6-5EC2-465D-A8E0-1200BF51C293}" type="pres">
      <dgm:prSet presAssocID="{FC38B49E-50FA-4B29-BB41-E072ADABAC30}" presName="parentLin" presStyleCnt="0"/>
      <dgm:spPr/>
    </dgm:pt>
    <dgm:pt modelId="{854DB1F9-278C-4EC2-93B4-736AB0D38E58}" type="pres">
      <dgm:prSet presAssocID="{FC38B49E-50FA-4B29-BB41-E072ADABAC30}" presName="parentLeftMargin" presStyleLbl="node1" presStyleIdx="2" presStyleCnt="5"/>
      <dgm:spPr/>
    </dgm:pt>
    <dgm:pt modelId="{3A43DABC-2C97-42E4-961A-673A4386883B}" type="pres">
      <dgm:prSet presAssocID="{FC38B49E-50FA-4B29-BB41-E072ADABAC3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58646E2-C795-4CD4-AC7C-D0E7D9C43B0F}" type="pres">
      <dgm:prSet presAssocID="{FC38B49E-50FA-4B29-BB41-E072ADABAC30}" presName="negativeSpace" presStyleCnt="0"/>
      <dgm:spPr/>
    </dgm:pt>
    <dgm:pt modelId="{C9CAA495-6609-4633-8DEF-32E3298C80B0}" type="pres">
      <dgm:prSet presAssocID="{FC38B49E-50FA-4B29-BB41-E072ADABAC30}" presName="childText" presStyleLbl="conFgAcc1" presStyleIdx="3" presStyleCnt="5">
        <dgm:presLayoutVars>
          <dgm:bulletEnabled val="1"/>
        </dgm:presLayoutVars>
      </dgm:prSet>
      <dgm:spPr/>
    </dgm:pt>
    <dgm:pt modelId="{7DE27D1E-2D2A-4080-AD5F-15493F35AF1D}" type="pres">
      <dgm:prSet presAssocID="{EF046095-5330-45EE-9C29-F74500005E88}" presName="spaceBetweenRectangles" presStyleCnt="0"/>
      <dgm:spPr/>
    </dgm:pt>
    <dgm:pt modelId="{FC7EC661-DD08-4A2F-9C81-5E48D5E07E0F}" type="pres">
      <dgm:prSet presAssocID="{72D4499F-7B18-4A8B-814B-8652196EF4D2}" presName="parentLin" presStyleCnt="0"/>
      <dgm:spPr/>
    </dgm:pt>
    <dgm:pt modelId="{642CBD14-E193-4BDC-8246-5FC89E95E25E}" type="pres">
      <dgm:prSet presAssocID="{72D4499F-7B18-4A8B-814B-8652196EF4D2}" presName="parentLeftMargin" presStyleLbl="node1" presStyleIdx="3" presStyleCnt="5"/>
      <dgm:spPr/>
    </dgm:pt>
    <dgm:pt modelId="{1C9AAD61-B9A7-4C46-AF73-3253EE1AC876}" type="pres">
      <dgm:prSet presAssocID="{72D4499F-7B18-4A8B-814B-8652196EF4D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8BF3D5AF-4575-4B27-A951-3A7E15846E3F}" type="pres">
      <dgm:prSet presAssocID="{72D4499F-7B18-4A8B-814B-8652196EF4D2}" presName="negativeSpace" presStyleCnt="0"/>
      <dgm:spPr/>
    </dgm:pt>
    <dgm:pt modelId="{BA16165D-79FD-46A2-B963-6EA8AEC184BD}" type="pres">
      <dgm:prSet presAssocID="{72D4499F-7B18-4A8B-814B-8652196EF4D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19CBF02-BD49-4E51-A900-793AD9E7896D}" srcId="{A191BF22-CD5E-4BE9-99A7-E3CE7BA985E2}" destId="{E67AA9AA-33BC-4677-A491-0DA0BCD3E689}" srcOrd="0" destOrd="0" parTransId="{8BEBAE7E-8868-4905-AB25-E1C0C154B149}" sibTransId="{27F50B2D-63BD-4104-9CD5-21030AE25723}"/>
    <dgm:cxn modelId="{72179922-A314-4C8C-A4B7-F356029B6DC1}" type="presOf" srcId="{E67AA9AA-33BC-4677-A491-0DA0BCD3E689}" destId="{BA09B88C-D08B-4C8C-8F6C-7F72770FED9A}" srcOrd="0" destOrd="0" presId="urn:microsoft.com/office/officeart/2005/8/layout/list1"/>
    <dgm:cxn modelId="{72672E27-324A-4A2B-A35A-D086694047B1}" srcId="{A191BF22-CD5E-4BE9-99A7-E3CE7BA985E2}" destId="{72D4499F-7B18-4A8B-814B-8652196EF4D2}" srcOrd="4" destOrd="0" parTransId="{EFAE44F7-9030-447E-AB73-7F2C23042898}" sibTransId="{836A724E-62A3-4EB3-A9A0-748464EC1309}"/>
    <dgm:cxn modelId="{877D5128-C672-4030-8592-562283CFFADC}" type="presOf" srcId="{7A737A50-608A-4C17-B5BF-E98D1692D73C}" destId="{669CB755-5608-4079-8B27-C2D3118A4716}" srcOrd="0" destOrd="0" presId="urn:microsoft.com/office/officeart/2005/8/layout/list1"/>
    <dgm:cxn modelId="{FDDB1F39-7192-44AC-A7D4-C6E388F89EF3}" type="presOf" srcId="{A191BF22-CD5E-4BE9-99A7-E3CE7BA985E2}" destId="{1BE58CB1-42B8-43B0-AD7A-97E903A347B9}" srcOrd="0" destOrd="0" presId="urn:microsoft.com/office/officeart/2005/8/layout/list1"/>
    <dgm:cxn modelId="{5A13F05F-0167-4746-924B-3BBDC24EFE8A}" srcId="{A191BF22-CD5E-4BE9-99A7-E3CE7BA985E2}" destId="{7A737A50-608A-4C17-B5BF-E98D1692D73C}" srcOrd="2" destOrd="0" parTransId="{91BA1481-8290-4751-A52E-F0A2D62737F7}" sibTransId="{AFEAC217-508F-43DD-86FF-AC59E74637BA}"/>
    <dgm:cxn modelId="{F98FE550-5D0D-4EEC-B7BD-D7D14305A554}" type="presOf" srcId="{FC38B49E-50FA-4B29-BB41-E072ADABAC30}" destId="{854DB1F9-278C-4EC2-93B4-736AB0D38E58}" srcOrd="0" destOrd="0" presId="urn:microsoft.com/office/officeart/2005/8/layout/list1"/>
    <dgm:cxn modelId="{0CDCFE87-6F9C-40F1-B3FF-DB19ED147C4C}" srcId="{A191BF22-CD5E-4BE9-99A7-E3CE7BA985E2}" destId="{FC38B49E-50FA-4B29-BB41-E072ADABAC30}" srcOrd="3" destOrd="0" parTransId="{199A6058-D323-4B89-BC16-D12A2D523AC1}" sibTransId="{EF046095-5330-45EE-9C29-F74500005E88}"/>
    <dgm:cxn modelId="{DB0F6EA3-BAAE-4AEF-9766-1BED79C54CA4}" srcId="{A191BF22-CD5E-4BE9-99A7-E3CE7BA985E2}" destId="{BD590AD4-A010-4024-B2DC-124CF9E6E759}" srcOrd="1" destOrd="0" parTransId="{9854F4FE-BBF1-400F-BA8E-4879CF49EC67}" sibTransId="{E4E9DBAA-BCF6-43D5-9593-D47816C89F3E}"/>
    <dgm:cxn modelId="{658B87A9-F0F6-47EC-89A3-10BF460A50C2}" type="presOf" srcId="{FC38B49E-50FA-4B29-BB41-E072ADABAC30}" destId="{3A43DABC-2C97-42E4-961A-673A4386883B}" srcOrd="1" destOrd="0" presId="urn:microsoft.com/office/officeart/2005/8/layout/list1"/>
    <dgm:cxn modelId="{89701DBD-DED8-4AF9-9766-C6E61F71809C}" type="presOf" srcId="{BD590AD4-A010-4024-B2DC-124CF9E6E759}" destId="{E9F445CC-C9B8-49BE-A4B7-9361424AF8EB}" srcOrd="1" destOrd="0" presId="urn:microsoft.com/office/officeart/2005/8/layout/list1"/>
    <dgm:cxn modelId="{E65566D0-14C6-431D-B6A9-514372935056}" type="presOf" srcId="{72D4499F-7B18-4A8B-814B-8652196EF4D2}" destId="{642CBD14-E193-4BDC-8246-5FC89E95E25E}" srcOrd="0" destOrd="0" presId="urn:microsoft.com/office/officeart/2005/8/layout/list1"/>
    <dgm:cxn modelId="{97DE41DC-8D63-4BD2-9B80-68FB1E8A7C8B}" type="presOf" srcId="{72D4499F-7B18-4A8B-814B-8652196EF4D2}" destId="{1C9AAD61-B9A7-4C46-AF73-3253EE1AC876}" srcOrd="1" destOrd="0" presId="urn:microsoft.com/office/officeart/2005/8/layout/list1"/>
    <dgm:cxn modelId="{C74FD5DE-F239-46F1-AD4D-BC26AD000AB5}" type="presOf" srcId="{E67AA9AA-33BC-4677-A491-0DA0BCD3E689}" destId="{65B14486-9193-4EF4-8BC9-E47CC74B8A68}" srcOrd="1" destOrd="0" presId="urn:microsoft.com/office/officeart/2005/8/layout/list1"/>
    <dgm:cxn modelId="{98F195E2-945B-4496-94F3-08C235FD48B1}" type="presOf" srcId="{7A737A50-608A-4C17-B5BF-E98D1692D73C}" destId="{9DDE31C6-4C96-40F2-AA98-5D1D875028EF}" srcOrd="1" destOrd="0" presId="urn:microsoft.com/office/officeart/2005/8/layout/list1"/>
    <dgm:cxn modelId="{EC0B71EE-8FBF-4C97-835D-4B6E2D0492FE}" type="presOf" srcId="{BD590AD4-A010-4024-B2DC-124CF9E6E759}" destId="{E5B3987C-E648-4B48-BB32-81012BC0A0B7}" srcOrd="0" destOrd="0" presId="urn:microsoft.com/office/officeart/2005/8/layout/list1"/>
    <dgm:cxn modelId="{56FCE117-D64B-476C-8DAF-C088EB77D59A}" type="presParOf" srcId="{1BE58CB1-42B8-43B0-AD7A-97E903A347B9}" destId="{A368D290-EAB1-43C7-928C-EA3B86F85471}" srcOrd="0" destOrd="0" presId="urn:microsoft.com/office/officeart/2005/8/layout/list1"/>
    <dgm:cxn modelId="{8E6CB7B4-4A30-424A-BD3E-EF3D88D3B77A}" type="presParOf" srcId="{A368D290-EAB1-43C7-928C-EA3B86F85471}" destId="{BA09B88C-D08B-4C8C-8F6C-7F72770FED9A}" srcOrd="0" destOrd="0" presId="urn:microsoft.com/office/officeart/2005/8/layout/list1"/>
    <dgm:cxn modelId="{833A3BE3-D26F-4EDC-833F-BBD9FEFDE981}" type="presParOf" srcId="{A368D290-EAB1-43C7-928C-EA3B86F85471}" destId="{65B14486-9193-4EF4-8BC9-E47CC74B8A68}" srcOrd="1" destOrd="0" presId="urn:microsoft.com/office/officeart/2005/8/layout/list1"/>
    <dgm:cxn modelId="{B6CD6D4E-FEA0-4799-AD76-4172E6F50441}" type="presParOf" srcId="{1BE58CB1-42B8-43B0-AD7A-97E903A347B9}" destId="{AEF9D053-2CDB-4A11-8C4C-F8D3784E0726}" srcOrd="1" destOrd="0" presId="urn:microsoft.com/office/officeart/2005/8/layout/list1"/>
    <dgm:cxn modelId="{B8E3F0F9-A286-42A6-A184-C02900CAA478}" type="presParOf" srcId="{1BE58CB1-42B8-43B0-AD7A-97E903A347B9}" destId="{57CFA96C-C0AD-4664-995A-57703ABA2036}" srcOrd="2" destOrd="0" presId="urn:microsoft.com/office/officeart/2005/8/layout/list1"/>
    <dgm:cxn modelId="{E007EC10-0C2D-48E0-B018-D5098FC3971D}" type="presParOf" srcId="{1BE58CB1-42B8-43B0-AD7A-97E903A347B9}" destId="{C67B5048-AAF5-426A-BA38-8FD8B3731D15}" srcOrd="3" destOrd="0" presId="urn:microsoft.com/office/officeart/2005/8/layout/list1"/>
    <dgm:cxn modelId="{A0A137E7-AC4A-48E6-84B7-ABDE89416C56}" type="presParOf" srcId="{1BE58CB1-42B8-43B0-AD7A-97E903A347B9}" destId="{3D5181A8-20E5-4B06-92EF-018FC1720821}" srcOrd="4" destOrd="0" presId="urn:microsoft.com/office/officeart/2005/8/layout/list1"/>
    <dgm:cxn modelId="{876DC059-3B05-4936-B19D-E19248F26802}" type="presParOf" srcId="{3D5181A8-20E5-4B06-92EF-018FC1720821}" destId="{E5B3987C-E648-4B48-BB32-81012BC0A0B7}" srcOrd="0" destOrd="0" presId="urn:microsoft.com/office/officeart/2005/8/layout/list1"/>
    <dgm:cxn modelId="{FAEAE9D9-967C-4B05-8DDB-42B6D19007F4}" type="presParOf" srcId="{3D5181A8-20E5-4B06-92EF-018FC1720821}" destId="{E9F445CC-C9B8-49BE-A4B7-9361424AF8EB}" srcOrd="1" destOrd="0" presId="urn:microsoft.com/office/officeart/2005/8/layout/list1"/>
    <dgm:cxn modelId="{E11C34B5-B5E2-49DC-814D-76ADF1279AC4}" type="presParOf" srcId="{1BE58CB1-42B8-43B0-AD7A-97E903A347B9}" destId="{8AA6427E-6DF5-43DE-8A6E-BA36A28C360E}" srcOrd="5" destOrd="0" presId="urn:microsoft.com/office/officeart/2005/8/layout/list1"/>
    <dgm:cxn modelId="{BB364D53-3CD8-4C64-8EB6-639293672519}" type="presParOf" srcId="{1BE58CB1-42B8-43B0-AD7A-97E903A347B9}" destId="{23426E26-6867-4B30-AC44-4C7B70421827}" srcOrd="6" destOrd="0" presId="urn:microsoft.com/office/officeart/2005/8/layout/list1"/>
    <dgm:cxn modelId="{1192AC27-01CD-49C0-BA54-3776C7910A90}" type="presParOf" srcId="{1BE58CB1-42B8-43B0-AD7A-97E903A347B9}" destId="{D38BEA9F-8162-4155-ACDD-3C738BC99C4C}" srcOrd="7" destOrd="0" presId="urn:microsoft.com/office/officeart/2005/8/layout/list1"/>
    <dgm:cxn modelId="{0CC0384D-563F-4036-8880-66742D9EB912}" type="presParOf" srcId="{1BE58CB1-42B8-43B0-AD7A-97E903A347B9}" destId="{367CA379-EB23-40CA-84F3-6F9EAD0319FC}" srcOrd="8" destOrd="0" presId="urn:microsoft.com/office/officeart/2005/8/layout/list1"/>
    <dgm:cxn modelId="{B4C0ECE5-0522-483C-9480-88EBF1F968FB}" type="presParOf" srcId="{367CA379-EB23-40CA-84F3-6F9EAD0319FC}" destId="{669CB755-5608-4079-8B27-C2D3118A4716}" srcOrd="0" destOrd="0" presId="urn:microsoft.com/office/officeart/2005/8/layout/list1"/>
    <dgm:cxn modelId="{AC73F21D-C89E-4A6E-B18A-5FAC265E345A}" type="presParOf" srcId="{367CA379-EB23-40CA-84F3-6F9EAD0319FC}" destId="{9DDE31C6-4C96-40F2-AA98-5D1D875028EF}" srcOrd="1" destOrd="0" presId="urn:microsoft.com/office/officeart/2005/8/layout/list1"/>
    <dgm:cxn modelId="{D29794D2-8249-4BD5-83C6-68352A76BC56}" type="presParOf" srcId="{1BE58CB1-42B8-43B0-AD7A-97E903A347B9}" destId="{39E7CA44-B962-4EEA-B6BE-371799E06DF5}" srcOrd="9" destOrd="0" presId="urn:microsoft.com/office/officeart/2005/8/layout/list1"/>
    <dgm:cxn modelId="{191DC0FD-EFA0-4A81-B6B7-59F8AB2351C3}" type="presParOf" srcId="{1BE58CB1-42B8-43B0-AD7A-97E903A347B9}" destId="{1B184496-34CA-422D-931A-CF12206337B9}" srcOrd="10" destOrd="0" presId="urn:microsoft.com/office/officeart/2005/8/layout/list1"/>
    <dgm:cxn modelId="{C1B56D73-1A27-4753-9352-B5FFEAE87806}" type="presParOf" srcId="{1BE58CB1-42B8-43B0-AD7A-97E903A347B9}" destId="{823A09B4-5662-4D52-B27A-E03738A95C8B}" srcOrd="11" destOrd="0" presId="urn:microsoft.com/office/officeart/2005/8/layout/list1"/>
    <dgm:cxn modelId="{8242D0B7-4504-4175-8C94-1AC7D3BF1F18}" type="presParOf" srcId="{1BE58CB1-42B8-43B0-AD7A-97E903A347B9}" destId="{8E58A8B6-5EC2-465D-A8E0-1200BF51C293}" srcOrd="12" destOrd="0" presId="urn:microsoft.com/office/officeart/2005/8/layout/list1"/>
    <dgm:cxn modelId="{19D8E4AB-A6D2-42DD-8C8A-4632D966832C}" type="presParOf" srcId="{8E58A8B6-5EC2-465D-A8E0-1200BF51C293}" destId="{854DB1F9-278C-4EC2-93B4-736AB0D38E58}" srcOrd="0" destOrd="0" presId="urn:microsoft.com/office/officeart/2005/8/layout/list1"/>
    <dgm:cxn modelId="{63F5553F-CC85-411B-9EDF-D80FA7F78A9B}" type="presParOf" srcId="{8E58A8B6-5EC2-465D-A8E0-1200BF51C293}" destId="{3A43DABC-2C97-42E4-961A-673A4386883B}" srcOrd="1" destOrd="0" presId="urn:microsoft.com/office/officeart/2005/8/layout/list1"/>
    <dgm:cxn modelId="{CEE19608-F841-4AE6-9E68-002AE5F93790}" type="presParOf" srcId="{1BE58CB1-42B8-43B0-AD7A-97E903A347B9}" destId="{858646E2-C795-4CD4-AC7C-D0E7D9C43B0F}" srcOrd="13" destOrd="0" presId="urn:microsoft.com/office/officeart/2005/8/layout/list1"/>
    <dgm:cxn modelId="{41999303-8353-4F39-9F35-9BAEFC031A72}" type="presParOf" srcId="{1BE58CB1-42B8-43B0-AD7A-97E903A347B9}" destId="{C9CAA495-6609-4633-8DEF-32E3298C80B0}" srcOrd="14" destOrd="0" presId="urn:microsoft.com/office/officeart/2005/8/layout/list1"/>
    <dgm:cxn modelId="{847FC3B6-7A50-4CEF-8802-1F8639819BB8}" type="presParOf" srcId="{1BE58CB1-42B8-43B0-AD7A-97E903A347B9}" destId="{7DE27D1E-2D2A-4080-AD5F-15493F35AF1D}" srcOrd="15" destOrd="0" presId="urn:microsoft.com/office/officeart/2005/8/layout/list1"/>
    <dgm:cxn modelId="{8E885AE6-FE36-42E7-8232-3FC880E7C4BA}" type="presParOf" srcId="{1BE58CB1-42B8-43B0-AD7A-97E903A347B9}" destId="{FC7EC661-DD08-4A2F-9C81-5E48D5E07E0F}" srcOrd="16" destOrd="0" presId="urn:microsoft.com/office/officeart/2005/8/layout/list1"/>
    <dgm:cxn modelId="{2CA90E1C-39BC-49C9-A088-C2D16678D798}" type="presParOf" srcId="{FC7EC661-DD08-4A2F-9C81-5E48D5E07E0F}" destId="{642CBD14-E193-4BDC-8246-5FC89E95E25E}" srcOrd="0" destOrd="0" presId="urn:microsoft.com/office/officeart/2005/8/layout/list1"/>
    <dgm:cxn modelId="{ECAABF8F-1188-46EE-BE89-CDB62A42F11F}" type="presParOf" srcId="{FC7EC661-DD08-4A2F-9C81-5E48D5E07E0F}" destId="{1C9AAD61-B9A7-4C46-AF73-3253EE1AC876}" srcOrd="1" destOrd="0" presId="urn:microsoft.com/office/officeart/2005/8/layout/list1"/>
    <dgm:cxn modelId="{20168F7C-8C35-46C6-95E2-8127D1C4CF79}" type="presParOf" srcId="{1BE58CB1-42B8-43B0-AD7A-97E903A347B9}" destId="{8BF3D5AF-4575-4B27-A951-3A7E15846E3F}" srcOrd="17" destOrd="0" presId="urn:microsoft.com/office/officeart/2005/8/layout/list1"/>
    <dgm:cxn modelId="{378D06F9-5339-41D1-A7CE-8107151E4386}" type="presParOf" srcId="{1BE58CB1-42B8-43B0-AD7A-97E903A347B9}" destId="{BA16165D-79FD-46A2-B963-6EA8AEC184B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DF6244-7112-4B95-B012-A928A7E557E0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3E12901-C2E3-4189-8A82-6B62C9D3ABCF}">
      <dgm:prSet/>
      <dgm:spPr>
        <a:solidFill>
          <a:schemeClr val="accent1"/>
        </a:solidFill>
      </dgm:spPr>
      <dgm:t>
        <a:bodyPr/>
        <a:lstStyle/>
        <a:p>
          <a:r>
            <a:rPr lang="en-US"/>
            <a:t>Mitä halutaan myydä</a:t>
          </a:r>
        </a:p>
      </dgm:t>
    </dgm:pt>
    <dgm:pt modelId="{0BC9F837-B421-4155-861B-7457128B870C}" type="parTrans" cxnId="{51336B0D-7295-4238-BC12-87AECA303B7F}">
      <dgm:prSet/>
      <dgm:spPr/>
      <dgm:t>
        <a:bodyPr/>
        <a:lstStyle/>
        <a:p>
          <a:endParaRPr lang="en-US"/>
        </a:p>
      </dgm:t>
    </dgm:pt>
    <dgm:pt modelId="{CD07B95D-FFEA-4EE9-8E0B-8C388F1B5F78}" type="sibTrans" cxnId="{51336B0D-7295-4238-BC12-87AECA303B7F}">
      <dgm:prSet/>
      <dgm:spPr/>
      <dgm:t>
        <a:bodyPr/>
        <a:lstStyle/>
        <a:p>
          <a:endParaRPr lang="en-US"/>
        </a:p>
      </dgm:t>
    </dgm:pt>
    <dgm:pt modelId="{A8E11181-AD5D-400C-88F0-839675B15444}">
      <dgm:prSet/>
      <dgm:spPr/>
      <dgm:t>
        <a:bodyPr/>
        <a:lstStyle/>
        <a:p>
          <a:r>
            <a:rPr lang="en-US"/>
            <a:t>Yritys vai liiketoiminta vai osa siitä</a:t>
          </a:r>
        </a:p>
      </dgm:t>
    </dgm:pt>
    <dgm:pt modelId="{91C554BF-4FC8-465E-854F-1F4F92A13349}" type="parTrans" cxnId="{F38D58FE-0302-40D3-B459-784253F54096}">
      <dgm:prSet/>
      <dgm:spPr/>
      <dgm:t>
        <a:bodyPr/>
        <a:lstStyle/>
        <a:p>
          <a:endParaRPr lang="en-US"/>
        </a:p>
      </dgm:t>
    </dgm:pt>
    <dgm:pt modelId="{ADE75B25-C2DE-4DAC-9049-C8C42C4E8A32}" type="sibTrans" cxnId="{F38D58FE-0302-40D3-B459-784253F54096}">
      <dgm:prSet/>
      <dgm:spPr/>
      <dgm:t>
        <a:bodyPr/>
        <a:lstStyle/>
        <a:p>
          <a:endParaRPr lang="en-US"/>
        </a:p>
      </dgm:t>
    </dgm:pt>
    <dgm:pt modelId="{254449F3-1C8D-4467-BBEB-B410FA4285FA}">
      <dgm:prSet/>
      <dgm:spPr/>
      <dgm:t>
        <a:bodyPr/>
        <a:lstStyle/>
        <a:p>
          <a:r>
            <a:rPr lang="en-US"/>
            <a:t>Kiinteistöt</a:t>
          </a:r>
        </a:p>
      </dgm:t>
    </dgm:pt>
    <dgm:pt modelId="{6FE4524A-DBA8-44DD-9A23-FC3F731A341F}" type="parTrans" cxnId="{76C1804E-46B4-4868-905C-B5DB9D9FF268}">
      <dgm:prSet/>
      <dgm:spPr/>
      <dgm:t>
        <a:bodyPr/>
        <a:lstStyle/>
        <a:p>
          <a:endParaRPr lang="en-US"/>
        </a:p>
      </dgm:t>
    </dgm:pt>
    <dgm:pt modelId="{4762D048-8FAA-4C70-B1F3-0D2FE924F09F}" type="sibTrans" cxnId="{76C1804E-46B4-4868-905C-B5DB9D9FF268}">
      <dgm:prSet/>
      <dgm:spPr/>
      <dgm:t>
        <a:bodyPr/>
        <a:lstStyle/>
        <a:p>
          <a:endParaRPr lang="en-US"/>
        </a:p>
      </dgm:t>
    </dgm:pt>
    <dgm:pt modelId="{CFFA4362-6CDC-4935-A6F4-36D237CCAF25}">
      <dgm:prSet/>
      <dgm:spPr/>
      <dgm:t>
        <a:bodyPr/>
        <a:lstStyle/>
        <a:p>
          <a:r>
            <a:rPr lang="en-US" dirty="0" err="1"/>
            <a:t>Autot</a:t>
          </a:r>
          <a:endParaRPr lang="en-US" dirty="0"/>
        </a:p>
      </dgm:t>
    </dgm:pt>
    <dgm:pt modelId="{B1A484B1-638A-4DAC-AF6A-53C359FCC588}" type="parTrans" cxnId="{748EA0E7-6B88-49E0-B6AD-C454BC8D0A4D}">
      <dgm:prSet/>
      <dgm:spPr/>
      <dgm:t>
        <a:bodyPr/>
        <a:lstStyle/>
        <a:p>
          <a:endParaRPr lang="en-US"/>
        </a:p>
      </dgm:t>
    </dgm:pt>
    <dgm:pt modelId="{985A4BE5-8ADC-4E92-B6AC-0503487DDA36}" type="sibTrans" cxnId="{748EA0E7-6B88-49E0-B6AD-C454BC8D0A4D}">
      <dgm:prSet/>
      <dgm:spPr/>
      <dgm:t>
        <a:bodyPr/>
        <a:lstStyle/>
        <a:p>
          <a:endParaRPr lang="en-US"/>
        </a:p>
      </dgm:t>
    </dgm:pt>
    <dgm:pt modelId="{EFC344E4-CC36-47F0-B789-2A1055A4222E}">
      <dgm:prSet/>
      <dgm:spPr/>
      <dgm:t>
        <a:bodyPr/>
        <a:lstStyle/>
        <a:p>
          <a:r>
            <a:rPr lang="en-US"/>
            <a:t>Yritysmuoto</a:t>
          </a:r>
        </a:p>
      </dgm:t>
    </dgm:pt>
    <dgm:pt modelId="{F11D1348-EF64-4010-AD10-58C7FBD930D5}" type="parTrans" cxnId="{F2DD5541-F449-47B7-9A87-B393FF82853D}">
      <dgm:prSet/>
      <dgm:spPr/>
      <dgm:t>
        <a:bodyPr/>
        <a:lstStyle/>
        <a:p>
          <a:endParaRPr lang="en-US"/>
        </a:p>
      </dgm:t>
    </dgm:pt>
    <dgm:pt modelId="{0D0E983C-557C-4F25-867D-DAD2F180DC09}" type="sibTrans" cxnId="{F2DD5541-F449-47B7-9A87-B393FF82853D}">
      <dgm:prSet/>
      <dgm:spPr/>
      <dgm:t>
        <a:bodyPr/>
        <a:lstStyle/>
        <a:p>
          <a:endParaRPr lang="en-US"/>
        </a:p>
      </dgm:t>
    </dgm:pt>
    <dgm:pt modelId="{26903C4A-C353-4C72-9A1F-01275A080542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/>
            <a:t>Onko </a:t>
          </a:r>
          <a:r>
            <a:rPr lang="en-US" dirty="0" err="1"/>
            <a:t>yritys</a:t>
          </a:r>
          <a:r>
            <a:rPr lang="en-US" dirty="0"/>
            <a:t> </a:t>
          </a:r>
          <a:r>
            <a:rPr lang="en-US" dirty="0" err="1"/>
            <a:t>myytävissä</a:t>
          </a:r>
          <a:r>
            <a:rPr lang="en-US" dirty="0"/>
            <a:t> </a:t>
          </a:r>
          <a:r>
            <a:rPr lang="en-US" dirty="0" err="1"/>
            <a:t>vai</a:t>
          </a:r>
          <a:r>
            <a:rPr lang="en-US" dirty="0"/>
            <a:t> </a:t>
          </a:r>
          <a:r>
            <a:rPr lang="en-US" dirty="0" err="1"/>
            <a:t>kannattaako</a:t>
          </a:r>
          <a:r>
            <a:rPr lang="en-US" dirty="0"/>
            <a:t> se </a:t>
          </a:r>
          <a:r>
            <a:rPr lang="en-US" dirty="0" err="1"/>
            <a:t>lopettaa</a:t>
          </a:r>
          <a:r>
            <a:rPr lang="en-US" dirty="0"/>
            <a:t> ?</a:t>
          </a:r>
        </a:p>
      </dgm:t>
    </dgm:pt>
    <dgm:pt modelId="{FC74F31C-5BEA-4FBF-A8ED-0821101EEC81}" type="parTrans" cxnId="{EF16E880-068E-424D-8667-FD4D375AA5BD}">
      <dgm:prSet/>
      <dgm:spPr/>
      <dgm:t>
        <a:bodyPr/>
        <a:lstStyle/>
        <a:p>
          <a:endParaRPr lang="en-US"/>
        </a:p>
      </dgm:t>
    </dgm:pt>
    <dgm:pt modelId="{3BABCBA7-B78E-459A-B7C6-1A14B4F86807}" type="sibTrans" cxnId="{EF16E880-068E-424D-8667-FD4D375AA5BD}">
      <dgm:prSet/>
      <dgm:spPr/>
      <dgm:t>
        <a:bodyPr/>
        <a:lstStyle/>
        <a:p>
          <a:endParaRPr lang="en-US"/>
        </a:p>
      </dgm:t>
    </dgm:pt>
    <dgm:pt modelId="{C158C68F-164F-478F-8BBB-898C571A0D7F}" type="pres">
      <dgm:prSet presAssocID="{DDDF6244-7112-4B95-B012-A928A7E557E0}" presName="linear" presStyleCnt="0">
        <dgm:presLayoutVars>
          <dgm:animLvl val="lvl"/>
          <dgm:resizeHandles val="exact"/>
        </dgm:presLayoutVars>
      </dgm:prSet>
      <dgm:spPr/>
    </dgm:pt>
    <dgm:pt modelId="{80D8DA82-DBA6-4BB3-B45C-AA421722A3C6}" type="pres">
      <dgm:prSet presAssocID="{33E12901-C2E3-4189-8A82-6B62C9D3ABC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2386D33-11CD-4C57-8218-E3B532476183}" type="pres">
      <dgm:prSet presAssocID="{33E12901-C2E3-4189-8A82-6B62C9D3ABCF}" presName="childText" presStyleLbl="revTx" presStyleIdx="0" presStyleCnt="1">
        <dgm:presLayoutVars>
          <dgm:bulletEnabled val="1"/>
        </dgm:presLayoutVars>
      </dgm:prSet>
      <dgm:spPr/>
    </dgm:pt>
    <dgm:pt modelId="{CF352DDD-A228-4EFF-9BC2-6BA9B5EA854D}" type="pres">
      <dgm:prSet presAssocID="{26903C4A-C353-4C72-9A1F-01275A08054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1336B0D-7295-4238-BC12-87AECA303B7F}" srcId="{DDDF6244-7112-4B95-B012-A928A7E557E0}" destId="{33E12901-C2E3-4189-8A82-6B62C9D3ABCF}" srcOrd="0" destOrd="0" parTransId="{0BC9F837-B421-4155-861B-7457128B870C}" sibTransId="{CD07B95D-FFEA-4EE9-8E0B-8C388F1B5F78}"/>
    <dgm:cxn modelId="{C5174A18-62E5-4746-A574-44049FC6290D}" type="presOf" srcId="{CFFA4362-6CDC-4935-A6F4-36D237CCAF25}" destId="{22386D33-11CD-4C57-8218-E3B532476183}" srcOrd="0" destOrd="2" presId="urn:microsoft.com/office/officeart/2005/8/layout/vList2"/>
    <dgm:cxn modelId="{C40E2322-6682-4CE3-B6FB-AD2960239E19}" type="presOf" srcId="{A8E11181-AD5D-400C-88F0-839675B15444}" destId="{22386D33-11CD-4C57-8218-E3B532476183}" srcOrd="0" destOrd="0" presId="urn:microsoft.com/office/officeart/2005/8/layout/vList2"/>
    <dgm:cxn modelId="{90587D5D-D2B2-4576-9605-7F29D55D6A9C}" type="presOf" srcId="{33E12901-C2E3-4189-8A82-6B62C9D3ABCF}" destId="{80D8DA82-DBA6-4BB3-B45C-AA421722A3C6}" srcOrd="0" destOrd="0" presId="urn:microsoft.com/office/officeart/2005/8/layout/vList2"/>
    <dgm:cxn modelId="{F2DD5541-F449-47B7-9A87-B393FF82853D}" srcId="{33E12901-C2E3-4189-8A82-6B62C9D3ABCF}" destId="{EFC344E4-CC36-47F0-B789-2A1055A4222E}" srcOrd="3" destOrd="0" parTransId="{F11D1348-EF64-4010-AD10-58C7FBD930D5}" sibTransId="{0D0E983C-557C-4F25-867D-DAD2F180DC09}"/>
    <dgm:cxn modelId="{76C1804E-46B4-4868-905C-B5DB9D9FF268}" srcId="{33E12901-C2E3-4189-8A82-6B62C9D3ABCF}" destId="{254449F3-1C8D-4467-BBEB-B410FA4285FA}" srcOrd="1" destOrd="0" parTransId="{6FE4524A-DBA8-44DD-9A23-FC3F731A341F}" sibTransId="{4762D048-8FAA-4C70-B1F3-0D2FE924F09F}"/>
    <dgm:cxn modelId="{EF16E880-068E-424D-8667-FD4D375AA5BD}" srcId="{DDDF6244-7112-4B95-B012-A928A7E557E0}" destId="{26903C4A-C353-4C72-9A1F-01275A080542}" srcOrd="1" destOrd="0" parTransId="{FC74F31C-5BEA-4FBF-A8ED-0821101EEC81}" sibTransId="{3BABCBA7-B78E-459A-B7C6-1A14B4F86807}"/>
    <dgm:cxn modelId="{7D59CD89-A851-48B9-B947-83502F2AB359}" type="presOf" srcId="{26903C4A-C353-4C72-9A1F-01275A080542}" destId="{CF352DDD-A228-4EFF-9BC2-6BA9B5EA854D}" srcOrd="0" destOrd="0" presId="urn:microsoft.com/office/officeart/2005/8/layout/vList2"/>
    <dgm:cxn modelId="{39EC0995-D2BB-4996-9872-908E1546A68A}" type="presOf" srcId="{DDDF6244-7112-4B95-B012-A928A7E557E0}" destId="{C158C68F-164F-478F-8BBB-898C571A0D7F}" srcOrd="0" destOrd="0" presId="urn:microsoft.com/office/officeart/2005/8/layout/vList2"/>
    <dgm:cxn modelId="{1F0994E1-E468-4C7C-BA0F-8E3EEE119C0F}" type="presOf" srcId="{EFC344E4-CC36-47F0-B789-2A1055A4222E}" destId="{22386D33-11CD-4C57-8218-E3B532476183}" srcOrd="0" destOrd="3" presId="urn:microsoft.com/office/officeart/2005/8/layout/vList2"/>
    <dgm:cxn modelId="{748EA0E7-6B88-49E0-B6AD-C454BC8D0A4D}" srcId="{33E12901-C2E3-4189-8A82-6B62C9D3ABCF}" destId="{CFFA4362-6CDC-4935-A6F4-36D237CCAF25}" srcOrd="2" destOrd="0" parTransId="{B1A484B1-638A-4DAC-AF6A-53C359FCC588}" sibTransId="{985A4BE5-8ADC-4E92-B6AC-0503487DDA36}"/>
    <dgm:cxn modelId="{C55DE7EA-6529-4432-AA9F-92CDB7590E20}" type="presOf" srcId="{254449F3-1C8D-4467-BBEB-B410FA4285FA}" destId="{22386D33-11CD-4C57-8218-E3B532476183}" srcOrd="0" destOrd="1" presId="urn:microsoft.com/office/officeart/2005/8/layout/vList2"/>
    <dgm:cxn modelId="{F38D58FE-0302-40D3-B459-784253F54096}" srcId="{33E12901-C2E3-4189-8A82-6B62C9D3ABCF}" destId="{A8E11181-AD5D-400C-88F0-839675B15444}" srcOrd="0" destOrd="0" parTransId="{91C554BF-4FC8-465E-854F-1F4F92A13349}" sibTransId="{ADE75B25-C2DE-4DAC-9049-C8C42C4E8A32}"/>
    <dgm:cxn modelId="{9CAE6727-FC04-4790-8FF4-CE5DE79C2196}" type="presParOf" srcId="{C158C68F-164F-478F-8BBB-898C571A0D7F}" destId="{80D8DA82-DBA6-4BB3-B45C-AA421722A3C6}" srcOrd="0" destOrd="0" presId="urn:microsoft.com/office/officeart/2005/8/layout/vList2"/>
    <dgm:cxn modelId="{83C79309-6047-4C27-B9B8-F72A1D6D78A5}" type="presParOf" srcId="{C158C68F-164F-478F-8BBB-898C571A0D7F}" destId="{22386D33-11CD-4C57-8218-E3B532476183}" srcOrd="1" destOrd="0" presId="urn:microsoft.com/office/officeart/2005/8/layout/vList2"/>
    <dgm:cxn modelId="{9CB6FB0C-1728-40C7-AABE-953B5CDA4682}" type="presParOf" srcId="{C158C68F-164F-478F-8BBB-898C571A0D7F}" destId="{CF352DDD-A228-4EFF-9BC2-6BA9B5EA854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FA96C-C0AD-4664-995A-57703ABA2036}">
      <dsp:nvSpPr>
        <dsp:cNvPr id="0" name=""/>
        <dsp:cNvSpPr/>
      </dsp:nvSpPr>
      <dsp:spPr>
        <a:xfrm>
          <a:off x="0" y="374523"/>
          <a:ext cx="454831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14486-9193-4EF4-8BC9-E47CC74B8A68}">
      <dsp:nvSpPr>
        <dsp:cNvPr id="0" name=""/>
        <dsp:cNvSpPr/>
      </dsp:nvSpPr>
      <dsp:spPr>
        <a:xfrm>
          <a:off x="227415" y="5523"/>
          <a:ext cx="3183819" cy="738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341" tIns="0" rIns="1203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Mitä myydään</a:t>
          </a:r>
        </a:p>
      </dsp:txBody>
      <dsp:txXfrm>
        <a:off x="263441" y="41549"/>
        <a:ext cx="3111767" cy="665948"/>
      </dsp:txXfrm>
    </dsp:sp>
    <dsp:sp modelId="{23426E26-6867-4B30-AC44-4C7B70421827}">
      <dsp:nvSpPr>
        <dsp:cNvPr id="0" name=""/>
        <dsp:cNvSpPr/>
      </dsp:nvSpPr>
      <dsp:spPr>
        <a:xfrm>
          <a:off x="0" y="1508523"/>
          <a:ext cx="454831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3038037"/>
              <a:satOff val="-207"/>
              <a:lumOff val="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445CC-C9B8-49BE-A4B7-9361424AF8EB}">
      <dsp:nvSpPr>
        <dsp:cNvPr id="0" name=""/>
        <dsp:cNvSpPr/>
      </dsp:nvSpPr>
      <dsp:spPr>
        <a:xfrm>
          <a:off x="227415" y="1139523"/>
          <a:ext cx="3183819" cy="73800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341" tIns="0" rIns="1203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Arvonmääritys </a:t>
          </a:r>
        </a:p>
      </dsp:txBody>
      <dsp:txXfrm>
        <a:off x="263441" y="1175549"/>
        <a:ext cx="3111767" cy="665948"/>
      </dsp:txXfrm>
    </dsp:sp>
    <dsp:sp modelId="{1B184496-34CA-422D-931A-CF12206337B9}">
      <dsp:nvSpPr>
        <dsp:cNvPr id="0" name=""/>
        <dsp:cNvSpPr/>
      </dsp:nvSpPr>
      <dsp:spPr>
        <a:xfrm>
          <a:off x="0" y="2642523"/>
          <a:ext cx="454831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DE31C6-4C96-40F2-AA98-5D1D875028EF}">
      <dsp:nvSpPr>
        <dsp:cNvPr id="0" name=""/>
        <dsp:cNvSpPr/>
      </dsp:nvSpPr>
      <dsp:spPr>
        <a:xfrm>
          <a:off x="227415" y="2273523"/>
          <a:ext cx="3183819" cy="73800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341" tIns="0" rIns="1203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Ostajan löytäminen</a:t>
          </a:r>
        </a:p>
      </dsp:txBody>
      <dsp:txXfrm>
        <a:off x="263441" y="2309549"/>
        <a:ext cx="3111767" cy="665948"/>
      </dsp:txXfrm>
    </dsp:sp>
    <dsp:sp modelId="{C9CAA495-6609-4633-8DEF-32E3298C80B0}">
      <dsp:nvSpPr>
        <dsp:cNvPr id="0" name=""/>
        <dsp:cNvSpPr/>
      </dsp:nvSpPr>
      <dsp:spPr>
        <a:xfrm>
          <a:off x="0" y="3776523"/>
          <a:ext cx="454831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9114112"/>
              <a:satOff val="-620"/>
              <a:lumOff val="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43DABC-2C97-42E4-961A-673A4386883B}">
      <dsp:nvSpPr>
        <dsp:cNvPr id="0" name=""/>
        <dsp:cNvSpPr/>
      </dsp:nvSpPr>
      <dsp:spPr>
        <a:xfrm>
          <a:off x="227415" y="3407523"/>
          <a:ext cx="3183819" cy="73800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341" tIns="0" rIns="1203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Kauppaneuvottelut</a:t>
          </a:r>
        </a:p>
      </dsp:txBody>
      <dsp:txXfrm>
        <a:off x="263441" y="3443549"/>
        <a:ext cx="3111767" cy="665948"/>
      </dsp:txXfrm>
    </dsp:sp>
    <dsp:sp modelId="{BA16165D-79FD-46A2-B963-6EA8AEC184BD}">
      <dsp:nvSpPr>
        <dsp:cNvPr id="0" name=""/>
        <dsp:cNvSpPr/>
      </dsp:nvSpPr>
      <dsp:spPr>
        <a:xfrm>
          <a:off x="0" y="4910523"/>
          <a:ext cx="454831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9AAD61-B9A7-4C46-AF73-3253EE1AC876}">
      <dsp:nvSpPr>
        <dsp:cNvPr id="0" name=""/>
        <dsp:cNvSpPr/>
      </dsp:nvSpPr>
      <dsp:spPr>
        <a:xfrm>
          <a:off x="227415" y="4541523"/>
          <a:ext cx="3183819" cy="73800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341" tIns="0" rIns="1203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Kauppasopimukset</a:t>
          </a:r>
        </a:p>
      </dsp:txBody>
      <dsp:txXfrm>
        <a:off x="263441" y="4577549"/>
        <a:ext cx="3111767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8DA82-DBA6-4BB3-B45C-AA421722A3C6}">
      <dsp:nvSpPr>
        <dsp:cNvPr id="0" name=""/>
        <dsp:cNvSpPr/>
      </dsp:nvSpPr>
      <dsp:spPr>
        <a:xfrm>
          <a:off x="0" y="53509"/>
          <a:ext cx="6666833" cy="1597050"/>
        </a:xfrm>
        <a:prstGeom prst="round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Mitä halutaan myydä</a:t>
          </a:r>
        </a:p>
      </dsp:txBody>
      <dsp:txXfrm>
        <a:off x="77962" y="131471"/>
        <a:ext cx="6510909" cy="1441126"/>
      </dsp:txXfrm>
    </dsp:sp>
    <dsp:sp modelId="{22386D33-11CD-4C57-8218-E3B532476183}">
      <dsp:nvSpPr>
        <dsp:cNvPr id="0" name=""/>
        <dsp:cNvSpPr/>
      </dsp:nvSpPr>
      <dsp:spPr>
        <a:xfrm>
          <a:off x="0" y="1650560"/>
          <a:ext cx="6666833" cy="2152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/>
            <a:t>Yritys vai liiketoiminta vai osa siitä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/>
            <a:t>Kiinteistöt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 dirty="0" err="1"/>
            <a:t>Autot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/>
            <a:t>Yritysmuoto</a:t>
          </a:r>
        </a:p>
      </dsp:txBody>
      <dsp:txXfrm>
        <a:off x="0" y="1650560"/>
        <a:ext cx="6666833" cy="2152800"/>
      </dsp:txXfrm>
    </dsp:sp>
    <dsp:sp modelId="{CF352DDD-A228-4EFF-9BC2-6BA9B5EA854D}">
      <dsp:nvSpPr>
        <dsp:cNvPr id="0" name=""/>
        <dsp:cNvSpPr/>
      </dsp:nvSpPr>
      <dsp:spPr>
        <a:xfrm>
          <a:off x="0" y="3803360"/>
          <a:ext cx="6666833" cy="159705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Onko </a:t>
          </a:r>
          <a:r>
            <a:rPr lang="en-US" sz="4000" kern="1200" dirty="0" err="1"/>
            <a:t>yritys</a:t>
          </a:r>
          <a:r>
            <a:rPr lang="en-US" sz="4000" kern="1200" dirty="0"/>
            <a:t> </a:t>
          </a:r>
          <a:r>
            <a:rPr lang="en-US" sz="4000" kern="1200" dirty="0" err="1"/>
            <a:t>myytävissä</a:t>
          </a:r>
          <a:r>
            <a:rPr lang="en-US" sz="4000" kern="1200" dirty="0"/>
            <a:t> </a:t>
          </a:r>
          <a:r>
            <a:rPr lang="en-US" sz="4000" kern="1200" dirty="0" err="1"/>
            <a:t>vai</a:t>
          </a:r>
          <a:r>
            <a:rPr lang="en-US" sz="4000" kern="1200" dirty="0"/>
            <a:t> </a:t>
          </a:r>
          <a:r>
            <a:rPr lang="en-US" sz="4000" kern="1200" dirty="0" err="1"/>
            <a:t>kannattaako</a:t>
          </a:r>
          <a:r>
            <a:rPr lang="en-US" sz="4000" kern="1200" dirty="0"/>
            <a:t> se </a:t>
          </a:r>
          <a:r>
            <a:rPr lang="en-US" sz="4000" kern="1200" dirty="0" err="1"/>
            <a:t>lopettaa</a:t>
          </a:r>
          <a:r>
            <a:rPr lang="en-US" sz="4000" kern="1200" dirty="0"/>
            <a:t> ?</a:t>
          </a:r>
        </a:p>
      </dsp:txBody>
      <dsp:txXfrm>
        <a:off x="77962" y="3881322"/>
        <a:ext cx="6510909" cy="1441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490A42-36DB-97B0-59FC-B2B17F34D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70EEEA9-1C19-2586-8C63-06BFAC569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5153E40-8308-6927-9104-633D3D771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A7675DB-BCD3-FBED-CC5D-0A1512E0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6467CC-5282-A1FA-66C3-6CF7C5F8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0057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AAD4E6-54E4-996C-2180-E6C7651B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066A91-4407-98E6-D04D-9F2E48210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7542F3C-1CDE-E91A-CEAE-784B6300D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91C090-9668-8E40-D6B1-707CE09B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A883469-1D41-2375-FD77-0044A37D5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7530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BE5296-9C3F-4124-F291-B3452E80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7BF07D-BAC4-A471-E198-8B255BCC3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3ADE3-3F88-9394-5F5B-D4A05F2A0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95D36C-739B-D308-2B12-043911BF4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7023A8-FEB1-77E0-6713-580FD8E7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2202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C4C991-C448-EFD0-E082-9ABE9DC9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DB4CB9-FF49-2FC3-58A2-0F876D8209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471BB3E-ED4F-334B-8FDD-490C74F9A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A029F38-1A72-C428-7975-E19384FC6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EC8C786-F8E7-FD5C-274F-5A4EC05BF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42F4B7D-23E6-5F1B-5222-EFEBA1EF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5850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E2EBCB-1E76-5D74-AFB1-4B1979D45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A94E7FA-0A23-9887-0052-1F03ADCA9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215F65B-E527-73D4-0EF6-3A3D0005C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EC22998-46A2-B8E0-5EAB-09F1A8499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391AA9-86D9-B3FC-4D91-D542E831B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B004B95-BA83-330A-5067-944883965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299AC5A-7EC0-83E4-4A50-762A21636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3C8A5F0-9B3C-B2B7-56BF-B9675A3F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37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0DD15A-223B-8F95-7CFC-6BF8434B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1952984-3674-3CCB-CAAA-1C38FD72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6F915BF-1B21-F9E4-1A60-ABA774FF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19655D4-3181-80A1-BF37-EFACF2DF6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6317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AD71CA-725C-4139-8D2C-9A834438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953827B-015C-1F60-6B0A-2BCE3619D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979F421-CF23-D258-3BCE-2762356B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1656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BF3D70-F88D-26A7-03F1-E0EFE723F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40FF30-332B-681B-5B7E-74FEC69D8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709D6C5-D230-E19A-59B3-37632AAD2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6267CC9-B6CB-2D70-C021-2F39A6A06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8FACF5A-E734-A2E0-C2DA-AA2F7426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699207B-EFFF-C2C3-AF53-4A13EC57F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8660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7D54B4-4BA5-65F1-5FC9-9738DC439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C81E995-4439-22D8-CEFA-654AAF94A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C89FD26-68DB-0E7B-79E1-D53FD2C71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71C037E-AE67-753A-757F-FED46288C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5DC914F-9F67-AC2E-9A01-F430ABFC8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7D433EA-22D0-3420-4B84-9797C60AC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6561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4DA276-1185-8FE2-CBEB-6C19E3802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012782E-EDC1-2BDC-904D-19EEBB956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CA41C0-7F61-C529-1A32-C2C2266E9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BEDBE9-A18F-32E5-476C-9D3D5D386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635E41-1347-737B-4F24-7BF10066B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0224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7EE5DB0-2DC1-464C-0F4E-CB24233483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947F210-D553-B3CD-DBE7-3367330DC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57B187-C7E2-B12E-6091-919B4CC16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6369B01-0D4C-95A9-D539-5CFAF99F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FFB2057-DCB0-A14D-30AC-240011FA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5083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31C5B96-BC2E-943B-B284-413DC64B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AE9BE33-AFE9-0BE8-7778-D87AE4072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1EE601-EA88-77B3-0910-E8EA0E958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A0BC8D-67E7-5F44-913B-768F8EFE0EF3}" type="datetimeFigureOut">
              <a:rPr lang="fi-FI" smtClean="0"/>
              <a:t>29.1.2025</a:t>
            </a:fld>
            <a:endParaRPr lang="en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383018-EA4F-BED9-92D6-D4C58ECF6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C568F7-57B5-9F19-F31C-F13AEC4B9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077084-EA00-B045-A891-BEF267B5F26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7326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1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5A48B0B-332F-CB9D-FF44-7D5696779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266124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Yrityksen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myynti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käytännössä</a:t>
            </a: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EDA6AB70-A260-1FF3-D4B8-340F0A0855D3}"/>
              </a:ext>
            </a:extLst>
          </p:cNvPr>
          <p:cNvSpPr txBox="1"/>
          <p:nvPr/>
        </p:nvSpPr>
        <p:spPr>
          <a:xfrm>
            <a:off x="945791" y="4745317"/>
            <a:ext cx="4126272" cy="1375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400" b="1" kern="1200" cap="all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Pekka Naumanen</a:t>
            </a:r>
          </a:p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400" b="1" cap="all" dirty="0">
                <a:solidFill>
                  <a:srgbClr val="FFFFFF"/>
                </a:solidFill>
              </a:rPr>
              <a:t>WWW.pnoy.fi</a:t>
            </a:r>
            <a:r>
              <a:rPr lang="en-US" sz="2400" b="1" kern="1200" cap="all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9" name="Sisällön paikkamerkki 8" descr="Kuva, joka sisältää kohteen symboli, logo, kompassi, ympyrä">
            <a:extLst>
              <a:ext uri="{FF2B5EF4-FFF2-40B4-BE49-F238E27FC236}">
                <a16:creationId xmlns:a16="http://schemas.microsoft.com/office/drawing/2014/main" id="{765FAAED-BD9B-63A8-1F1B-FFF03A2C9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8407" y="1584491"/>
            <a:ext cx="4130854" cy="413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03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D94500-6219-458D-37F3-A52524AA9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4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4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4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5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5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4" name="Rectangle 5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2019B2-4C4D-94B3-F72C-556F17D7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769156"/>
          </a:xfrm>
        </p:spPr>
        <p:txBody>
          <a:bodyPr anchor="b">
            <a:norm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YRITYKSEN MYYNNIN</a:t>
            </a:r>
            <a:br>
              <a:rPr lang="en-US" sz="4800" b="1" dirty="0">
                <a:solidFill>
                  <a:srgbClr val="FFFFFF"/>
                </a:solidFill>
              </a:rPr>
            </a:br>
            <a:r>
              <a:rPr lang="en-US" sz="4800" b="1" dirty="0">
                <a:solidFill>
                  <a:srgbClr val="FFFFFF"/>
                </a:solidFill>
              </a:rPr>
              <a:t>VAIHEET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65E1E1E1-4E56-2BDE-783B-922C45C7B3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731019"/>
              </p:ext>
            </p:extLst>
          </p:nvPr>
        </p:nvGraphicFramePr>
        <p:xfrm>
          <a:off x="4581726" y="649480"/>
          <a:ext cx="4548313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03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258E33-9E52-36A9-8D65-C6E13FDEA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 dirty="0" err="1">
                <a:solidFill>
                  <a:srgbClr val="FFFFFF"/>
                </a:solidFill>
              </a:rPr>
              <a:t>Myyntikunto</a:t>
            </a:r>
            <a:endParaRPr lang="en-US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39B368-DF9F-1FFC-B50E-84AC46BC6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40812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739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FB0B64-52B8-6BE2-57A8-820C48CE5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2842145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 err="1">
                <a:solidFill>
                  <a:srgbClr val="FFFFFF"/>
                </a:solidFill>
              </a:rPr>
              <a:t>Arvonmääritys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A8543DB-EC80-06CD-DA77-A43CD1810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926" y="4467297"/>
            <a:ext cx="3749061" cy="20218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fi-FI" dirty="0"/>
              <a:t>Liiketoimintakauppa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Liiketoiminnan arvo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i-FI" dirty="0"/>
              <a:t>Oikaistu käyttökate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Substanssiarvo</a:t>
            </a: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CD158187-A229-F6D5-4E3C-48D4B4C34700}"/>
              </a:ext>
            </a:extLst>
          </p:cNvPr>
          <p:cNvSpPr/>
          <p:nvPr/>
        </p:nvSpPr>
        <p:spPr>
          <a:xfrm>
            <a:off x="8062076" y="4467295"/>
            <a:ext cx="3943787" cy="202188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dirty="0"/>
              <a:t>Osakekauppa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Liiketoiminnan arvo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Tase arvot: rahat, saamiset ja velat</a:t>
            </a:r>
          </a:p>
          <a:p>
            <a:pPr algn="ctr"/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FB68064-20EC-FA0B-09A0-7CF8A7B4FB07}"/>
              </a:ext>
            </a:extLst>
          </p:cNvPr>
          <p:cNvSpPr txBox="1"/>
          <p:nvPr/>
        </p:nvSpPr>
        <p:spPr>
          <a:xfrm>
            <a:off x="4276953" y="684577"/>
            <a:ext cx="616696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TW Cen MT"/>
              </a:rPr>
              <a:t>Arvonmääritystapoja</a:t>
            </a:r>
            <a:r>
              <a:rPr lang="en-US" sz="2800" dirty="0">
                <a:latin typeface="TW Cen MT"/>
              </a:rPr>
              <a:t> on </a:t>
            </a:r>
            <a:r>
              <a:rPr lang="en-US" sz="2800" dirty="0" err="1">
                <a:latin typeface="TW Cen MT"/>
              </a:rPr>
              <a:t>useita</a:t>
            </a:r>
            <a:endParaRPr lang="en-US" sz="2800" dirty="0">
              <a:latin typeface="TW Cen 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TW Cen MT"/>
              </a:rPr>
              <a:t>Ostajan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kannalta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oleellista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takaisinmaksuaika</a:t>
            </a:r>
            <a:endParaRPr lang="en-US" sz="2800" dirty="0">
              <a:latin typeface="TW Cen 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TW Cen MT"/>
              </a:rPr>
              <a:t>Kirjallinen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arvonmääritys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auttaa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ostajaa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rahoituksen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hakemisessa</a:t>
            </a:r>
            <a:endParaRPr lang="en-US" sz="2800" dirty="0">
              <a:latin typeface="TW Cen 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TW Cen MT"/>
              </a:rPr>
              <a:t>Käytä</a:t>
            </a:r>
            <a:r>
              <a:rPr lang="en-US" sz="2800" dirty="0">
                <a:latin typeface="TW Cen MT"/>
              </a:rPr>
              <a:t> </a:t>
            </a:r>
            <a:r>
              <a:rPr lang="en-US" sz="2800" dirty="0" err="1">
                <a:latin typeface="TW Cen MT"/>
              </a:rPr>
              <a:t>asiantuntijaa</a:t>
            </a:r>
            <a:endParaRPr lang="en-US" dirty="0">
              <a:latin typeface="TW Cen MT"/>
            </a:endParaRPr>
          </a:p>
          <a:p>
            <a:endParaRPr lang="en-US" dirty="0">
              <a:latin typeface="TW Cen MT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3726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D323C4-C38D-2C42-5A3E-0E51E409C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EABCAEF-33EC-833D-782C-7E1C7992B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1458D41-4686-1520-3C2B-6E20EF4F2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26C035-7D9F-660D-46DE-545EF9CC9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D0DE93-E921-3688-AF9B-5823B7450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748EAE-40FD-3656-7FFF-1849833BB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5D018BD-5420-CB6C-8B5F-A497C9044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72953E-F781-8EAB-6BCC-121A20C57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00DFA6-3E57-8321-30DA-0E6BB208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 dirty="0" err="1">
                <a:solidFill>
                  <a:srgbClr val="FFFFFF"/>
                </a:solidFill>
              </a:rPr>
              <a:t>Mistä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  <a:r>
              <a:rPr lang="en-US" sz="4000" b="1" dirty="0" err="1">
                <a:solidFill>
                  <a:srgbClr val="FFFFFF"/>
                </a:solidFill>
              </a:rPr>
              <a:t>löydän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  <a:r>
              <a:rPr lang="en-US" sz="4000" b="1" dirty="0" err="1">
                <a:solidFill>
                  <a:srgbClr val="FFFFFF"/>
                </a:solidFill>
              </a:rPr>
              <a:t>ostajan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4E53C-C719-FA45-8C66-CF4F1DAE1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latin typeface="TW Cen MT"/>
              </a:rPr>
              <a:t>Yrittäjän</a:t>
            </a:r>
            <a:r>
              <a:rPr lang="en-US" dirty="0">
                <a:latin typeface="TW Cen MT"/>
              </a:rPr>
              <a:t> </a:t>
            </a:r>
            <a:r>
              <a:rPr lang="en-US" dirty="0" err="1">
                <a:latin typeface="TW Cen MT"/>
              </a:rPr>
              <a:t>omat</a:t>
            </a:r>
            <a:r>
              <a:rPr lang="en-US" dirty="0">
                <a:latin typeface="TW Cen MT"/>
              </a:rPr>
              <a:t> </a:t>
            </a:r>
            <a:r>
              <a:rPr lang="en-US" dirty="0" err="1">
                <a:latin typeface="TW Cen MT"/>
              </a:rPr>
              <a:t>verkostot</a:t>
            </a:r>
            <a:endParaRPr lang="en-US" dirty="0">
              <a:latin typeface="TW Cen MT"/>
            </a:endParaRPr>
          </a:p>
          <a:p>
            <a:pPr lvl="1"/>
            <a:r>
              <a:rPr lang="en-US" sz="2800" dirty="0">
                <a:latin typeface="TW Cen MT"/>
              </a:rPr>
              <a:t> </a:t>
            </a:r>
            <a:r>
              <a:rPr lang="en-US" dirty="0" err="1">
                <a:latin typeface="TW Cen MT"/>
              </a:rPr>
              <a:t>Henkilökunta</a:t>
            </a:r>
            <a:r>
              <a:rPr lang="en-US" dirty="0">
                <a:latin typeface="TW Cen MT"/>
              </a:rPr>
              <a:t>, </a:t>
            </a:r>
            <a:r>
              <a:rPr lang="en-US" dirty="0" err="1">
                <a:latin typeface="TW Cen MT"/>
              </a:rPr>
              <a:t>kilpailijat</a:t>
            </a:r>
            <a:r>
              <a:rPr lang="en-US" dirty="0">
                <a:latin typeface="TW Cen MT"/>
              </a:rPr>
              <a:t> , </a:t>
            </a:r>
            <a:r>
              <a:rPr lang="en-US" dirty="0" err="1">
                <a:latin typeface="TW Cen MT"/>
              </a:rPr>
              <a:t>tutut</a:t>
            </a:r>
            <a:endParaRPr lang="en-US" dirty="0">
              <a:latin typeface="TW Cen MT"/>
            </a:endParaRPr>
          </a:p>
          <a:p>
            <a:endParaRPr lang="en-US" dirty="0">
              <a:latin typeface="TW Cen MT"/>
            </a:endParaRPr>
          </a:p>
          <a:p>
            <a:r>
              <a:rPr lang="en-US" dirty="0">
                <a:latin typeface="TW Cen MT"/>
              </a:rPr>
              <a:t>YRITYSPÖRSSI </a:t>
            </a:r>
            <a:r>
              <a:rPr lang="en-US" sz="2400" dirty="0">
                <a:latin typeface="TW Cen MT"/>
              </a:rPr>
              <a:t>(</a:t>
            </a:r>
            <a:r>
              <a:rPr lang="en-US" sz="2400" dirty="0" err="1">
                <a:latin typeface="TW Cen MT"/>
              </a:rPr>
              <a:t>ammattimainen,valtakunnallinen</a:t>
            </a:r>
            <a:r>
              <a:rPr lang="en-US" sz="2400" dirty="0">
                <a:latin typeface="TW Cen MT"/>
              </a:rPr>
              <a:t>)</a:t>
            </a:r>
          </a:p>
          <a:p>
            <a:pPr lvl="1"/>
            <a:r>
              <a:rPr lang="en-US" dirty="0" err="1">
                <a:latin typeface="TW Cen MT"/>
              </a:rPr>
              <a:t>Perustiedot</a:t>
            </a:r>
            <a:r>
              <a:rPr lang="en-US" dirty="0">
                <a:latin typeface="TW Cen MT"/>
              </a:rPr>
              <a:t>, </a:t>
            </a:r>
            <a:r>
              <a:rPr lang="en-US" dirty="0" err="1">
                <a:latin typeface="TW Cen MT"/>
              </a:rPr>
              <a:t>hintapyyntö</a:t>
            </a:r>
            <a:r>
              <a:rPr lang="en-US" dirty="0">
                <a:latin typeface="TW Cen MT"/>
              </a:rPr>
              <a:t>, </a:t>
            </a:r>
            <a:r>
              <a:rPr lang="en-US" dirty="0" err="1">
                <a:latin typeface="TW Cen MT"/>
              </a:rPr>
              <a:t>sijainti</a:t>
            </a:r>
            <a:endParaRPr lang="en-US" dirty="0">
              <a:latin typeface="TW Cen MT"/>
            </a:endParaRPr>
          </a:p>
          <a:p>
            <a:r>
              <a:rPr lang="en-US" dirty="0" err="1">
                <a:latin typeface="TW Cen MT"/>
              </a:rPr>
              <a:t>Firmakauppa</a:t>
            </a:r>
            <a:r>
              <a:rPr lang="en-US" dirty="0">
                <a:latin typeface="TW Cen MT"/>
              </a:rPr>
              <a:t> </a:t>
            </a:r>
          </a:p>
          <a:p>
            <a:r>
              <a:rPr lang="en-US" dirty="0" err="1">
                <a:latin typeface="TW Cen MT"/>
              </a:rPr>
              <a:t>Työmarkkinatori</a:t>
            </a:r>
            <a:endParaRPr lang="en-US" dirty="0">
              <a:latin typeface="TW Cen MT"/>
            </a:endParaRPr>
          </a:p>
          <a:p>
            <a:endParaRPr lang="en-US" dirty="0">
              <a:latin typeface="TW Cen MT"/>
            </a:endParaRPr>
          </a:p>
          <a:p>
            <a:r>
              <a:rPr lang="en-US" dirty="0" err="1">
                <a:latin typeface="TW Cen MT"/>
              </a:rPr>
              <a:t>Yritysvälittäjän</a:t>
            </a:r>
            <a:r>
              <a:rPr lang="en-US" dirty="0">
                <a:latin typeface="TW Cen MT"/>
              </a:rPr>
              <a:t> </a:t>
            </a:r>
            <a:r>
              <a:rPr lang="en-US" dirty="0" err="1">
                <a:latin typeface="TW Cen MT"/>
              </a:rPr>
              <a:t>käyttö</a:t>
            </a:r>
            <a:endParaRPr lang="en-US" dirty="0"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7840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99C558-2566-6BBF-CEEA-3FED773A3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533E5C-2697-B9E8-5C76-77DCDB5D1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077725"/>
          </a:xfrm>
        </p:spPr>
        <p:txBody>
          <a:bodyPr anchor="b">
            <a:normAutofit/>
          </a:bodyPr>
          <a:lstStyle/>
          <a:p>
            <a:pPr algn="ctr"/>
            <a:r>
              <a:rPr lang="en-US" sz="2800" b="1" dirty="0" err="1">
                <a:solidFill>
                  <a:srgbClr val="FFFFFF"/>
                </a:solidFill>
              </a:rPr>
              <a:t>Kauppaneuvottelut</a:t>
            </a:r>
            <a:br>
              <a:rPr lang="en-US" sz="2800" b="1" dirty="0">
                <a:solidFill>
                  <a:srgbClr val="FFFFFF"/>
                </a:solidFill>
              </a:rPr>
            </a:br>
            <a:r>
              <a:rPr lang="en-US" sz="2800" b="1" dirty="0">
                <a:solidFill>
                  <a:srgbClr val="FFFFFF"/>
                </a:solidFill>
              </a:rPr>
              <a:t>ja</a:t>
            </a:r>
            <a:br>
              <a:rPr lang="en-US" sz="2800" b="1" dirty="0">
                <a:solidFill>
                  <a:srgbClr val="FFFFFF"/>
                </a:solidFill>
              </a:rPr>
            </a:br>
            <a:r>
              <a:rPr lang="en-US" sz="2800" b="1" dirty="0" err="1">
                <a:solidFill>
                  <a:srgbClr val="FFFFFF"/>
                </a:solidFill>
              </a:rPr>
              <a:t>Kauppasopimukset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B088F-B0BB-0F1A-A032-093C50EC2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err="1"/>
              <a:t>Osakekauppa</a:t>
            </a:r>
            <a:r>
              <a:rPr lang="en-US" sz="2400" dirty="0"/>
              <a:t> </a:t>
            </a:r>
            <a:r>
              <a:rPr lang="en-US" sz="2400" dirty="0" err="1"/>
              <a:t>vai</a:t>
            </a:r>
            <a:r>
              <a:rPr lang="en-US" sz="2400" dirty="0"/>
              <a:t> </a:t>
            </a:r>
            <a:r>
              <a:rPr lang="en-US" sz="2400" dirty="0" err="1"/>
              <a:t>liiketoimintakauppa</a:t>
            </a:r>
            <a:r>
              <a:rPr lang="en-US" sz="2400" dirty="0"/>
              <a:t> ?</a:t>
            </a:r>
          </a:p>
          <a:p>
            <a:r>
              <a:rPr lang="en-US" sz="2400" dirty="0" err="1"/>
              <a:t>Kauppahinta</a:t>
            </a:r>
            <a:endParaRPr lang="en-US" sz="2400" dirty="0"/>
          </a:p>
          <a:p>
            <a:pPr lvl="1"/>
            <a:r>
              <a:rPr lang="en-US" sz="2000" dirty="0" err="1"/>
              <a:t>Lomapalkkavelat</a:t>
            </a:r>
            <a:r>
              <a:rPr lang="en-US" sz="2000" dirty="0"/>
              <a:t>, </a:t>
            </a:r>
            <a:r>
              <a:rPr lang="en-US" sz="2000" dirty="0" err="1"/>
              <a:t>henkilökunta</a:t>
            </a:r>
            <a:r>
              <a:rPr lang="en-US" sz="2000" dirty="0"/>
              <a:t> </a:t>
            </a:r>
            <a:r>
              <a:rPr lang="en-US" sz="2000" dirty="0" err="1"/>
              <a:t>siirtyy</a:t>
            </a:r>
            <a:r>
              <a:rPr lang="en-US" sz="2000" dirty="0"/>
              <a:t> </a:t>
            </a:r>
            <a:r>
              <a:rPr lang="en-US" sz="2000" dirty="0" err="1"/>
              <a:t>vanhoina</a:t>
            </a:r>
            <a:r>
              <a:rPr lang="en-US" sz="2000" dirty="0"/>
              <a:t> </a:t>
            </a:r>
            <a:r>
              <a:rPr lang="en-US" sz="2000" dirty="0" err="1"/>
              <a:t>työntekijöinä</a:t>
            </a:r>
            <a:endParaRPr lang="en-US" sz="2000" dirty="0"/>
          </a:p>
          <a:p>
            <a:r>
              <a:rPr lang="en-US" sz="2400" dirty="0" err="1"/>
              <a:t>Siirtymävaihe</a:t>
            </a:r>
            <a:endParaRPr lang="en-US" sz="2400" dirty="0"/>
          </a:p>
          <a:p>
            <a:r>
              <a:rPr lang="en-US" sz="2400" dirty="0" err="1"/>
              <a:t>Vuokrasopimukset</a:t>
            </a:r>
            <a:r>
              <a:rPr lang="en-US" sz="2400" dirty="0"/>
              <a:t> ja </a:t>
            </a:r>
            <a:r>
              <a:rPr lang="en-US" sz="2400" dirty="0" err="1"/>
              <a:t>muut</a:t>
            </a:r>
            <a:r>
              <a:rPr lang="en-US" sz="2400" dirty="0"/>
              <a:t> </a:t>
            </a:r>
            <a:r>
              <a:rPr lang="en-US" sz="2400" dirty="0" err="1"/>
              <a:t>sopimukset</a:t>
            </a:r>
            <a:endParaRPr lang="en-US" sz="2400" dirty="0"/>
          </a:p>
          <a:p>
            <a:r>
              <a:rPr lang="en-US" sz="2400" dirty="0" err="1"/>
              <a:t>Perehdyttäminen</a:t>
            </a:r>
            <a:endParaRPr lang="en-US" sz="2400" dirty="0"/>
          </a:p>
          <a:p>
            <a:r>
              <a:rPr lang="en-US" sz="2400" dirty="0"/>
              <a:t>Due Diligence</a:t>
            </a:r>
          </a:p>
          <a:p>
            <a:endParaRPr lang="en-US" sz="2000" dirty="0"/>
          </a:p>
          <a:p>
            <a:r>
              <a:rPr lang="en-US" sz="2400" dirty="0" err="1"/>
              <a:t>Kauppasopimukset</a:t>
            </a:r>
            <a:endParaRPr lang="en-US" sz="2400" dirty="0"/>
          </a:p>
          <a:p>
            <a:pPr lvl="1"/>
            <a:r>
              <a:rPr lang="en-US" sz="2000" dirty="0" err="1"/>
              <a:t>Sopimusvapaus</a:t>
            </a:r>
            <a:endParaRPr lang="en-US" sz="2000" dirty="0"/>
          </a:p>
          <a:p>
            <a:pPr lvl="1"/>
            <a:r>
              <a:rPr lang="en-US" sz="2000" dirty="0" err="1"/>
              <a:t>Käytä</a:t>
            </a:r>
            <a:r>
              <a:rPr lang="en-US" sz="2000" dirty="0"/>
              <a:t> </a:t>
            </a:r>
            <a:r>
              <a:rPr lang="en-US" sz="2000" dirty="0" err="1"/>
              <a:t>ulkopuolista</a:t>
            </a:r>
            <a:r>
              <a:rPr lang="en-US" sz="2000" dirty="0"/>
              <a:t> </a:t>
            </a:r>
            <a:r>
              <a:rPr lang="en-US" sz="2000" dirty="0" err="1"/>
              <a:t>asiantuntijaa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179068F3-A113-1C38-C2FA-C674CF598A92}"/>
              </a:ext>
            </a:extLst>
          </p:cNvPr>
          <p:cNvSpPr txBox="1"/>
          <p:nvPr/>
        </p:nvSpPr>
        <p:spPr>
          <a:xfrm>
            <a:off x="2943422" y="3028564"/>
            <a:ext cx="6164316" cy="797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1800" b="1" kern="1200" cap="all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Pekka Naumanen</a:t>
            </a:r>
          </a:p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1800" b="1" cap="all" dirty="0">
                <a:solidFill>
                  <a:srgbClr val="FFFFFF"/>
                </a:solidFill>
              </a:rPr>
              <a:t>WWW.pnoy.fi</a:t>
            </a:r>
            <a:r>
              <a:rPr lang="en-US" sz="1800" b="1" kern="1200" cap="all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EB9410F6-435E-D802-6861-DC0D16EEA344}"/>
              </a:ext>
            </a:extLst>
          </p:cNvPr>
          <p:cNvSpPr txBox="1"/>
          <p:nvPr/>
        </p:nvSpPr>
        <p:spPr>
          <a:xfrm>
            <a:off x="897289" y="5472063"/>
            <a:ext cx="2674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dirty="0">
                <a:solidFill>
                  <a:schemeClr val="bg1"/>
                </a:solidFill>
              </a:rPr>
              <a:t>PEKKA NAUMANEN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WWW.PNOY.FI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25" name="Kuva 24" descr="Kuva, joka sisältää kohteen symboli, logo, kompassi, ympyrä&#10;&#10;Kuvaus luotu automaattisesti">
            <a:extLst>
              <a:ext uri="{FF2B5EF4-FFF2-40B4-BE49-F238E27FC236}">
                <a16:creationId xmlns:a16="http://schemas.microsoft.com/office/drawing/2014/main" id="{4512DAC8-89C8-9CE5-19F2-68C6D7DF3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25" y="5334895"/>
            <a:ext cx="1028921" cy="102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92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TM02900720[[fn=Integraali]]</Template>
  <TotalTime>1591</TotalTime>
  <Words>145</Words>
  <Application>Microsoft Office PowerPoint</Application>
  <PresentationFormat>Laajakuva</PresentationFormat>
  <Paragraphs>54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TW Cen MT</vt:lpstr>
      <vt:lpstr>Office-teema</vt:lpstr>
      <vt:lpstr>Yrityksen myynti käytännössä</vt:lpstr>
      <vt:lpstr>YRITYKSEN MYYNNIN VAIHEET</vt:lpstr>
      <vt:lpstr>Myyntikunto</vt:lpstr>
      <vt:lpstr>Arvonmääritys</vt:lpstr>
      <vt:lpstr>Mistä löydän ostajan</vt:lpstr>
      <vt:lpstr>Kauppaneuvottelut ja Kauppasopimukset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Vilma Immonen</dc:creator>
  <cp:lastModifiedBy>Pekka Naumanen</cp:lastModifiedBy>
  <cp:revision>6</cp:revision>
  <dcterms:created xsi:type="dcterms:W3CDTF">2024-02-19T17:17:56Z</dcterms:created>
  <dcterms:modified xsi:type="dcterms:W3CDTF">2025-01-30T07:17:11Z</dcterms:modified>
</cp:coreProperties>
</file>