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2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3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  <p:sldMasterId id="2147483686" r:id="rId5"/>
    <p:sldMasterId id="2147483720" r:id="rId6"/>
    <p:sldMasterId id="2147483767" r:id="rId7"/>
  </p:sldMasterIdLst>
  <p:notesMasterIdLst>
    <p:notesMasterId r:id="rId46"/>
  </p:notesMasterIdLst>
  <p:handoutMasterIdLst>
    <p:handoutMasterId r:id="rId47"/>
  </p:handoutMasterIdLst>
  <p:sldIdLst>
    <p:sldId id="256" r:id="rId8"/>
    <p:sldId id="1197" r:id="rId9"/>
    <p:sldId id="705" r:id="rId10"/>
    <p:sldId id="1226" r:id="rId11"/>
    <p:sldId id="356" r:id="rId12"/>
    <p:sldId id="678" r:id="rId13"/>
    <p:sldId id="1267" r:id="rId14"/>
    <p:sldId id="696" r:id="rId15"/>
    <p:sldId id="1272" r:id="rId16"/>
    <p:sldId id="262" r:id="rId17"/>
    <p:sldId id="1271" r:id="rId18"/>
    <p:sldId id="1227" r:id="rId19"/>
    <p:sldId id="1229" r:id="rId20"/>
    <p:sldId id="1228" r:id="rId21"/>
    <p:sldId id="1230" r:id="rId22"/>
    <p:sldId id="1231" r:id="rId23"/>
    <p:sldId id="1262" r:id="rId24"/>
    <p:sldId id="1233" r:id="rId25"/>
    <p:sldId id="1235" r:id="rId26"/>
    <p:sldId id="1236" r:id="rId27"/>
    <p:sldId id="1237" r:id="rId28"/>
    <p:sldId id="1238" r:id="rId29"/>
    <p:sldId id="1239" r:id="rId30"/>
    <p:sldId id="1240" r:id="rId31"/>
    <p:sldId id="1241" r:id="rId32"/>
    <p:sldId id="1243" r:id="rId33"/>
    <p:sldId id="1244" r:id="rId34"/>
    <p:sldId id="1245" r:id="rId35"/>
    <p:sldId id="1246" r:id="rId36"/>
    <p:sldId id="1247" r:id="rId37"/>
    <p:sldId id="1248" r:id="rId38"/>
    <p:sldId id="1253" r:id="rId39"/>
    <p:sldId id="1249" r:id="rId40"/>
    <p:sldId id="1252" r:id="rId41"/>
    <p:sldId id="1250" r:id="rId42"/>
    <p:sldId id="1251" r:id="rId43"/>
    <p:sldId id="1254" r:id="rId44"/>
    <p:sldId id="260" r:id="rId45"/>
  </p:sldIdLst>
  <p:sldSz cx="12192000" cy="6858000"/>
  <p:notesSz cx="6858000" cy="9144000"/>
  <p:embeddedFontLst>
    <p:embeddedFont>
      <p:font typeface="Barlow" panose="00000500000000000000" pitchFamily="2" charset="0"/>
      <p:regular r:id="rId48"/>
      <p:bold r:id="rId49"/>
      <p:italic r:id="rId50"/>
      <p:boldItalic r:id="rId51"/>
    </p:embeddedFont>
    <p:embeddedFont>
      <p:font typeface="Barlow Condensed" panose="00000506000000000000" pitchFamily="2" charset="0"/>
      <p:regular r:id="rId52"/>
      <p:bold r:id="rId53"/>
      <p:italic r:id="rId54"/>
      <p:boldItalic r:id="rId55"/>
    </p:embeddedFont>
    <p:embeddedFont>
      <p:font typeface="Barlow Condensed ExtraBold" panose="00000906000000000000" pitchFamily="2" charset="0"/>
      <p:bold r:id="rId56"/>
      <p:boldItalic r:id="rId57"/>
    </p:embeddedFont>
    <p:embeddedFont>
      <p:font typeface="Barlow Medium" panose="00000600000000000000" pitchFamily="2" charset="0"/>
      <p:regular r:id="rId58"/>
      <p:italic r:id="rId59"/>
    </p:embeddedFont>
    <p:embeddedFont>
      <p:font typeface="Barlow SemiBold" panose="00000700000000000000" pitchFamily="2" charset="0"/>
      <p:bold r:id="rId60"/>
      <p:boldItalic r:id="rId61"/>
    </p:embeddedFont>
    <p:embeddedFont>
      <p:font typeface="Brittany Signature" pitchFamily="50" charset="0"/>
      <p:regular r:id="rId62"/>
    </p:embeddedFont>
    <p:embeddedFont>
      <p:font typeface="Roboto Light" panose="02000000000000000000" pitchFamily="2" charset="0"/>
      <p:regular r:id="rId63"/>
      <p:italic r:id="rId64"/>
    </p:embeddedFont>
    <p:embeddedFont>
      <p:font typeface="Yrittajat Headline" pitchFamily="2" charset="0"/>
      <p:regular r:id="rId65"/>
      <p:bold r:id="rId66"/>
    </p:embeddedFont>
  </p:embeddedFontLst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92F"/>
    <a:srgbClr val="83CCEB"/>
    <a:srgbClr val="E6F5FB"/>
    <a:srgbClr val="979479"/>
    <a:srgbClr val="F1F0E9"/>
    <a:srgbClr val="DAD9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2486DF-2AF1-F9F8-8855-958A3F70599B}" v="18" dt="2026-08-31T11:02:02.402"/>
    <p1510:client id="{7686D5E8-52E2-484B-A874-EEC18475E355}" v="2" dt="2026-08-31T11:55:44.7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–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27F97BB-C833-4FB7-BDE5-3F7075034690}" styleName="Themed Style 2 –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E25E649-3F16-4E02-A733-19D2CDBF48F0}" styleName="Medium Style 3 –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E3FDE45-AF77-4B5C-9715-49D594BDF05E}" styleName="Light Style 1 –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–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8603FDC-E32A-4AB5-989C-0864C3EAD2B8}" styleName="Themed Style 2 –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–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083E6E3-FA7D-4D7B-A595-EF9225AFEA82}" styleName="Light Style 1 –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–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–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–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660B408-B3CF-4A94-85FC-2B1E0A45F4A2}" styleName="Dark Style 2 –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7292A2E-F333-43FB-9621-5CBBE7FDCDCB}" styleName="Light Style 2 –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12C8C85-51F0-491E-9774-3900AFEF0FD7}" styleName="Light Style 2 –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0A15C55-8517-42AA-B614-E9B94910E393}" styleName="Medium Style 2 –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–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–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handoutMaster" Target="handoutMasters/handoutMaster1.xml"/><Relationship Id="rId63" Type="http://schemas.openxmlformats.org/officeDocument/2006/relationships/font" Target="fonts/font16.fntdata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71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font" Target="fonts/font6.fntdata"/><Relationship Id="rId58" Type="http://schemas.openxmlformats.org/officeDocument/2006/relationships/font" Target="fonts/font11.fntdata"/><Relationship Id="rId66" Type="http://schemas.openxmlformats.org/officeDocument/2006/relationships/font" Target="fonts/font19.fntdata"/><Relationship Id="rId5" Type="http://schemas.openxmlformats.org/officeDocument/2006/relationships/slideMaster" Target="slideMasters/slideMaster2.xml"/><Relationship Id="rId61" Type="http://schemas.openxmlformats.org/officeDocument/2006/relationships/font" Target="fonts/font14.fntdata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font" Target="fonts/font1.fntdata"/><Relationship Id="rId56" Type="http://schemas.openxmlformats.org/officeDocument/2006/relationships/font" Target="fonts/font9.fntdata"/><Relationship Id="rId64" Type="http://schemas.openxmlformats.org/officeDocument/2006/relationships/font" Target="fonts/font17.fntdata"/><Relationship Id="rId69" Type="http://schemas.openxmlformats.org/officeDocument/2006/relationships/theme" Target="theme/theme1.xml"/><Relationship Id="rId8" Type="http://schemas.openxmlformats.org/officeDocument/2006/relationships/slide" Target="slides/slide1.xml"/><Relationship Id="rId51" Type="http://schemas.openxmlformats.org/officeDocument/2006/relationships/font" Target="fonts/font4.fntdata"/><Relationship Id="rId72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notesMaster" Target="notesMasters/notesMaster1.xml"/><Relationship Id="rId59" Type="http://schemas.openxmlformats.org/officeDocument/2006/relationships/font" Target="fonts/font12.fntdata"/><Relationship Id="rId67" Type="http://schemas.openxmlformats.org/officeDocument/2006/relationships/presProps" Target="presProps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font" Target="fonts/font7.fntdata"/><Relationship Id="rId62" Type="http://schemas.openxmlformats.org/officeDocument/2006/relationships/font" Target="fonts/font15.fntdata"/><Relationship Id="rId7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font" Target="fonts/font2.fntdata"/><Relationship Id="rId57" Type="http://schemas.openxmlformats.org/officeDocument/2006/relationships/font" Target="fonts/font10.fntdata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font" Target="fonts/font5.fntdata"/><Relationship Id="rId60" Type="http://schemas.openxmlformats.org/officeDocument/2006/relationships/font" Target="fonts/font13.fntdata"/><Relationship Id="rId65" Type="http://schemas.openxmlformats.org/officeDocument/2006/relationships/font" Target="fonts/font1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font" Target="fonts/font3.fntdata"/><Relationship Id="rId55" Type="http://schemas.openxmlformats.org/officeDocument/2006/relationships/font" Target="fonts/font8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ri Malinen" userId="1fec61d1-1356-43d2-b7db-6ea6b7718651" providerId="ADAL" clId="{33039F28-70F8-45BF-AE47-C0C5A1CE3E91}"/>
    <pc:docChg chg="modSld">
      <pc:chgData name="Petri Malinen" userId="1fec61d1-1356-43d2-b7db-6ea6b7718651" providerId="ADAL" clId="{33039F28-70F8-45BF-AE47-C0C5A1CE3E91}" dt="2026-08-27T05:13:13.842" v="1" actId="20577"/>
      <pc:docMkLst>
        <pc:docMk/>
      </pc:docMkLst>
      <pc:sldChg chg="modSp mod">
        <pc:chgData name="Petri Malinen" userId="1fec61d1-1356-43d2-b7db-6ea6b7718651" providerId="ADAL" clId="{33039F28-70F8-45BF-AE47-C0C5A1CE3E91}" dt="2026-08-27T05:13:13.842" v="1" actId="20577"/>
        <pc:sldMkLst>
          <pc:docMk/>
          <pc:sldMk cId="1300984813" sldId="1239"/>
        </pc:sldMkLst>
        <pc:spChg chg="mod">
          <ac:chgData name="Petri Malinen" userId="1fec61d1-1356-43d2-b7db-6ea6b7718651" providerId="ADAL" clId="{33039F28-70F8-45BF-AE47-C0C5A1CE3E91}" dt="2026-08-27T05:13:13.842" v="1" actId="20577"/>
          <ac:spMkLst>
            <pc:docMk/>
            <pc:sldMk cId="1300984813" sldId="1239"/>
            <ac:spMk id="2" creationId="{1175DFB1-5CAF-F14D-BD2A-5EA7E014DB0E}"/>
          </ac:spMkLst>
        </pc:spChg>
      </pc:sldChg>
    </pc:docChg>
  </pc:docChgLst>
  <pc:docChgLst>
    <pc:chgData name="Mikko Kinnunen" userId="S::mikko.kinnunen@yrittajat.fi::c4e765ba-dba4-41ae-9e40-e259d90ebcf4" providerId="AD" clId="Web-{EF0ACD1F-E14E-12AD-46AC-3CBED485A4FD}"/>
    <pc:docChg chg="modSld">
      <pc:chgData name="Mikko Kinnunen" userId="S::mikko.kinnunen@yrittajat.fi::c4e765ba-dba4-41ae-9e40-e259d90ebcf4" providerId="AD" clId="Web-{EF0ACD1F-E14E-12AD-46AC-3CBED485A4FD}" dt="2026-08-26T09:53:10.121" v="54" actId="14100"/>
      <pc:docMkLst>
        <pc:docMk/>
      </pc:docMkLst>
      <pc:sldChg chg="modSp">
        <pc:chgData name="Mikko Kinnunen" userId="S::mikko.kinnunen@yrittajat.fi::c4e765ba-dba4-41ae-9e40-e259d90ebcf4" providerId="AD" clId="Web-{EF0ACD1F-E14E-12AD-46AC-3CBED485A4FD}" dt="2026-08-26T09:53:10.121" v="54" actId="14100"/>
        <pc:sldMkLst>
          <pc:docMk/>
          <pc:sldMk cId="458646007" sldId="1245"/>
        </pc:sldMkLst>
        <pc:spChg chg="mod">
          <ac:chgData name="Mikko Kinnunen" userId="S::mikko.kinnunen@yrittajat.fi::c4e765ba-dba4-41ae-9e40-e259d90ebcf4" providerId="AD" clId="Web-{EF0ACD1F-E14E-12AD-46AC-3CBED485A4FD}" dt="2026-08-26T09:53:10.121" v="54" actId="14100"/>
          <ac:spMkLst>
            <pc:docMk/>
            <pc:sldMk cId="458646007" sldId="1245"/>
            <ac:spMk id="3" creationId="{0A92CEEC-FE20-2D5B-36B7-AD504F07D892}"/>
          </ac:spMkLst>
        </pc:spChg>
      </pc:sldChg>
    </pc:docChg>
  </pc:docChgLst>
  <pc:docChgLst>
    <pc:chgData name="Atte Rytkönen-Sandberg" userId="S::atte.rytkonen@yrittajat.fi::282115f7-001b-4792-b2da-fa0fc4e9705e" providerId="AD" clId="Web-{71D349D0-7410-6C70-588B-C3B98B57426A}"/>
    <pc:docChg chg="modSld">
      <pc:chgData name="Atte Rytkönen-Sandberg" userId="S::atte.rytkonen@yrittajat.fi::282115f7-001b-4792-b2da-fa0fc4e9705e" providerId="AD" clId="Web-{71D349D0-7410-6C70-588B-C3B98B57426A}" dt="2026-08-25T07:46:43.131" v="15" actId="20577"/>
      <pc:docMkLst>
        <pc:docMk/>
      </pc:docMkLst>
      <pc:sldChg chg="modSp">
        <pc:chgData name="Atte Rytkönen-Sandberg" userId="S::atte.rytkonen@yrittajat.fi::282115f7-001b-4792-b2da-fa0fc4e9705e" providerId="AD" clId="Web-{71D349D0-7410-6C70-588B-C3B98B57426A}" dt="2026-08-25T07:46:43.131" v="15" actId="20577"/>
        <pc:sldMkLst>
          <pc:docMk/>
          <pc:sldMk cId="4206373005" sldId="1233"/>
        </pc:sldMkLst>
        <pc:spChg chg="mod">
          <ac:chgData name="Atte Rytkönen-Sandberg" userId="S::atte.rytkonen@yrittajat.fi::282115f7-001b-4792-b2da-fa0fc4e9705e" providerId="AD" clId="Web-{71D349D0-7410-6C70-588B-C3B98B57426A}" dt="2026-08-25T07:46:43.131" v="15" actId="20577"/>
          <ac:spMkLst>
            <pc:docMk/>
            <pc:sldMk cId="4206373005" sldId="1233"/>
            <ac:spMk id="3" creationId="{5C80AA60-50E4-D3DE-4F26-18A5A6223CF5}"/>
          </ac:spMkLst>
        </pc:spChg>
      </pc:sldChg>
    </pc:docChg>
  </pc:docChgLst>
  <pc:docChgLst>
    <pc:chgData name="Sonja Antosalo" userId="S::sonja.antosalo@yrittajat.fi::2a30c841-6537-4c8c-973e-e2413fc79015" providerId="AD" clId="Web-{B668C0D3-50BB-FE29-B100-E6236C9723F6}"/>
    <pc:docChg chg="modSld">
      <pc:chgData name="Sonja Antosalo" userId="S::sonja.antosalo@yrittajat.fi::2a30c841-6537-4c8c-973e-e2413fc79015" providerId="AD" clId="Web-{B668C0D3-50BB-FE29-B100-E6236C9723F6}" dt="2026-08-28T12:59:33.436" v="88" actId="20577"/>
      <pc:docMkLst>
        <pc:docMk/>
      </pc:docMkLst>
      <pc:sldChg chg="modSp">
        <pc:chgData name="Sonja Antosalo" userId="S::sonja.antosalo@yrittajat.fi::2a30c841-6537-4c8c-973e-e2413fc79015" providerId="AD" clId="Web-{B668C0D3-50BB-FE29-B100-E6236C9723F6}" dt="2026-08-28T12:59:33.436" v="88" actId="20577"/>
        <pc:sldMkLst>
          <pc:docMk/>
          <pc:sldMk cId="2257059322" sldId="1235"/>
        </pc:sldMkLst>
        <pc:spChg chg="mod">
          <ac:chgData name="Sonja Antosalo" userId="S::sonja.antosalo@yrittajat.fi::2a30c841-6537-4c8c-973e-e2413fc79015" providerId="AD" clId="Web-{B668C0D3-50BB-FE29-B100-E6236C9723F6}" dt="2026-08-28T12:59:33.436" v="88" actId="20577"/>
          <ac:spMkLst>
            <pc:docMk/>
            <pc:sldMk cId="2257059322" sldId="1235"/>
            <ac:spMk id="3" creationId="{EC9CBC82-73CB-DB60-6CFF-4D067F26D73E}"/>
          </ac:spMkLst>
        </pc:spChg>
      </pc:sldChg>
    </pc:docChg>
  </pc:docChgLst>
  <pc:docChgLst>
    <pc:chgData name="Mikko Kinnunen" userId="S::mikko.kinnunen@yrittajat.fi::c4e765ba-dba4-41ae-9e40-e259d90ebcf4" providerId="AD" clId="Web-{00000000-0000-0000-0000-000000000000}"/>
    <pc:docChg chg="modSld">
      <pc:chgData name="Mikko Kinnunen" userId="S::mikko.kinnunen@yrittajat.fi::c4e765ba-dba4-41ae-9e40-e259d90ebcf4" providerId="AD" clId="Web-{00000000-0000-0000-0000-000000000000}" dt="2026-08-26T09:55:35.195" v="21" actId="20577"/>
      <pc:docMkLst>
        <pc:docMk/>
      </pc:docMkLst>
      <pc:sldChg chg="modSp">
        <pc:chgData name="Mikko Kinnunen" userId="S::mikko.kinnunen@yrittajat.fi::c4e765ba-dba4-41ae-9e40-e259d90ebcf4" providerId="AD" clId="Web-{00000000-0000-0000-0000-000000000000}" dt="2026-08-26T09:55:35.195" v="21" actId="20577"/>
        <pc:sldMkLst>
          <pc:docMk/>
          <pc:sldMk cId="458646007" sldId="1245"/>
        </pc:sldMkLst>
        <pc:spChg chg="mod">
          <ac:chgData name="Mikko Kinnunen" userId="S::mikko.kinnunen@yrittajat.fi::c4e765ba-dba4-41ae-9e40-e259d90ebcf4" providerId="AD" clId="Web-{00000000-0000-0000-0000-000000000000}" dt="2026-08-26T09:55:35.195" v="21" actId="20577"/>
          <ac:spMkLst>
            <pc:docMk/>
            <pc:sldMk cId="458646007" sldId="1245"/>
            <ac:spMk id="3" creationId="{0A92CEEC-FE20-2D5B-36B7-AD504F07D892}"/>
          </ac:spMkLst>
        </pc:spChg>
      </pc:sldChg>
    </pc:docChg>
  </pc:docChgLst>
  <pc:docChgLst>
    <pc:chgData name="Roope Ohlsbom" userId="S::roope.ohlsbom@yrittajat.fi::ca9d6242-67c5-4042-a1b1-aaeaef8d7aad" providerId="AD" clId="Web-{1F2486DF-2AF1-F9F8-8855-958A3F70599B}"/>
    <pc:docChg chg="modSld">
      <pc:chgData name="Roope Ohlsbom" userId="S::roope.ohlsbom@yrittajat.fi::ca9d6242-67c5-4042-a1b1-aaeaef8d7aad" providerId="AD" clId="Web-{1F2486DF-2AF1-F9F8-8855-958A3F70599B}" dt="2026-08-31T11:02:02.402" v="17" actId="14100"/>
      <pc:docMkLst>
        <pc:docMk/>
      </pc:docMkLst>
      <pc:sldChg chg="modSp">
        <pc:chgData name="Roope Ohlsbom" userId="S::roope.ohlsbom@yrittajat.fi::ca9d6242-67c5-4042-a1b1-aaeaef8d7aad" providerId="AD" clId="Web-{1F2486DF-2AF1-F9F8-8855-958A3F70599B}" dt="2026-08-31T11:02:02.402" v="17" actId="14100"/>
        <pc:sldMkLst>
          <pc:docMk/>
          <pc:sldMk cId="3148384129" sldId="1249"/>
        </pc:sldMkLst>
        <pc:spChg chg="mod">
          <ac:chgData name="Roope Ohlsbom" userId="S::roope.ohlsbom@yrittajat.fi::ca9d6242-67c5-4042-a1b1-aaeaef8d7aad" providerId="AD" clId="Web-{1F2486DF-2AF1-F9F8-8855-958A3F70599B}" dt="2026-08-31T11:02:02.402" v="17" actId="14100"/>
          <ac:spMkLst>
            <pc:docMk/>
            <pc:sldMk cId="3148384129" sldId="1249"/>
            <ac:spMk id="3" creationId="{1B5E753D-5124-1B72-743E-3EB508B82451}"/>
          </ac:spMkLst>
        </pc:spChg>
      </pc:sldChg>
      <pc:sldChg chg="modSp">
        <pc:chgData name="Roope Ohlsbom" userId="S::roope.ohlsbom@yrittajat.fi::ca9d6242-67c5-4042-a1b1-aaeaef8d7aad" providerId="AD" clId="Web-{1F2486DF-2AF1-F9F8-8855-958A3F70599B}" dt="2026-08-31T11:01:58.559" v="16" actId="14100"/>
        <pc:sldMkLst>
          <pc:docMk/>
          <pc:sldMk cId="105613517" sldId="1253"/>
        </pc:sldMkLst>
        <pc:spChg chg="mod">
          <ac:chgData name="Roope Ohlsbom" userId="S::roope.ohlsbom@yrittajat.fi::ca9d6242-67c5-4042-a1b1-aaeaef8d7aad" providerId="AD" clId="Web-{1F2486DF-2AF1-F9F8-8855-958A3F70599B}" dt="2026-08-31T11:01:58.559" v="16" actId="14100"/>
          <ac:spMkLst>
            <pc:docMk/>
            <pc:sldMk cId="105613517" sldId="1253"/>
            <ac:spMk id="3" creationId="{1AABDBAF-F4C3-7E33-3ED1-9BDD867BF74E}"/>
          </ac:spMkLst>
        </pc:spChg>
      </pc:sldChg>
    </pc:docChg>
  </pc:docChgLst>
  <pc:docChgLst>
    <pc:chgData name="Janika Tikkala" userId="S::janika.tikkala@yrittajat.fi::9de46df9-c890-4a52-82d3-48c94c9b9a32" providerId="AD" clId="Web-{6A849A3E-4032-BB95-F117-154F72B806C3}"/>
    <pc:docChg chg="delSld">
      <pc:chgData name="Janika Tikkala" userId="S::janika.tikkala@yrittajat.fi::9de46df9-c890-4a52-82d3-48c94c9b9a32" providerId="AD" clId="Web-{6A849A3E-4032-BB95-F117-154F72B806C3}" dt="2026-08-24T08:32:15.190" v="11"/>
      <pc:docMkLst>
        <pc:docMk/>
      </pc:docMkLst>
    </pc:docChg>
  </pc:docChgLst>
  <pc:docChgLst>
    <pc:chgData name="Janika Tikkala" userId="9de46df9-c890-4a52-82d3-48c94c9b9a32" providerId="ADAL" clId="{DBC27650-9C1B-4314-894B-7D4805CFAF91}"/>
    <pc:docChg chg="custSel addSld delSld modSld sldOrd">
      <pc:chgData name="Janika Tikkala" userId="9de46df9-c890-4a52-82d3-48c94c9b9a32" providerId="ADAL" clId="{DBC27650-9C1B-4314-894B-7D4805CFAF91}" dt="2026-08-31T11:54:59.470" v="2060" actId="20577"/>
      <pc:docMkLst>
        <pc:docMk/>
      </pc:docMkLst>
      <pc:sldChg chg="modSp mod">
        <pc:chgData name="Janika Tikkala" userId="9de46df9-c890-4a52-82d3-48c94c9b9a32" providerId="ADAL" clId="{DBC27650-9C1B-4314-894B-7D4805CFAF91}" dt="2026-08-31T11:54:59.470" v="2060" actId="20577"/>
        <pc:sldMkLst>
          <pc:docMk/>
          <pc:sldMk cId="1652336219" sldId="256"/>
        </pc:sldMkLst>
        <pc:spChg chg="mod">
          <ac:chgData name="Janika Tikkala" userId="9de46df9-c890-4a52-82d3-48c94c9b9a32" providerId="ADAL" clId="{DBC27650-9C1B-4314-894B-7D4805CFAF91}" dt="2026-08-12T11:14:47.755" v="1237" actId="20577"/>
          <ac:spMkLst>
            <pc:docMk/>
            <pc:sldMk cId="1652336219" sldId="256"/>
            <ac:spMk id="2" creationId="{44FD8329-DFE4-A5A5-1553-261F572D5FA3}"/>
          </ac:spMkLst>
        </pc:spChg>
        <pc:spChg chg="mod">
          <ac:chgData name="Janika Tikkala" userId="9de46df9-c890-4a52-82d3-48c94c9b9a32" providerId="ADAL" clId="{DBC27650-9C1B-4314-894B-7D4805CFAF91}" dt="2026-08-31T11:54:59.470" v="2060" actId="20577"/>
          <ac:spMkLst>
            <pc:docMk/>
            <pc:sldMk cId="1652336219" sldId="256"/>
            <ac:spMk id="3" creationId="{6D59F0A9-3B8F-6D0B-82AC-1EB9A74C7DE9}"/>
          </ac:spMkLst>
        </pc:spChg>
      </pc:sldChg>
      <pc:sldChg chg="add del">
        <pc:chgData name="Janika Tikkala" userId="9de46df9-c890-4a52-82d3-48c94c9b9a32" providerId="ADAL" clId="{DBC27650-9C1B-4314-894B-7D4805CFAF91}" dt="2026-08-12T11:50:31.899" v="1751"/>
        <pc:sldMkLst>
          <pc:docMk/>
          <pc:sldMk cId="1244420122" sldId="678"/>
        </pc:sldMkLst>
      </pc:sldChg>
      <pc:sldChg chg="add ord">
        <pc:chgData name="Janika Tikkala" userId="9de46df9-c890-4a52-82d3-48c94c9b9a32" providerId="ADAL" clId="{DBC27650-9C1B-4314-894B-7D4805CFAF91}" dt="2026-08-12T11:51:37.105" v="1812"/>
        <pc:sldMkLst>
          <pc:docMk/>
          <pc:sldMk cId="3161326314" sldId="696"/>
        </pc:sldMkLst>
      </pc:sldChg>
      <pc:sldChg chg="add del">
        <pc:chgData name="Janika Tikkala" userId="9de46df9-c890-4a52-82d3-48c94c9b9a32" providerId="ADAL" clId="{DBC27650-9C1B-4314-894B-7D4805CFAF91}" dt="2026-08-12T11:50:15.556" v="1748"/>
        <pc:sldMkLst>
          <pc:docMk/>
          <pc:sldMk cId="4256729392" sldId="1197"/>
        </pc:sldMkLst>
      </pc:sldChg>
      <pc:sldChg chg="modSp mod">
        <pc:chgData name="Janika Tikkala" userId="9de46df9-c890-4a52-82d3-48c94c9b9a32" providerId="ADAL" clId="{DBC27650-9C1B-4314-894B-7D4805CFAF91}" dt="2026-08-12T11:46:17.411" v="1742" actId="20577"/>
        <pc:sldMkLst>
          <pc:docMk/>
          <pc:sldMk cId="2003662450" sldId="1228"/>
        </pc:sldMkLst>
        <pc:spChg chg="mod">
          <ac:chgData name="Janika Tikkala" userId="9de46df9-c890-4a52-82d3-48c94c9b9a32" providerId="ADAL" clId="{DBC27650-9C1B-4314-894B-7D4805CFAF91}" dt="2026-08-12T11:46:17.411" v="1742" actId="20577"/>
          <ac:spMkLst>
            <pc:docMk/>
            <pc:sldMk cId="2003662450" sldId="1228"/>
            <ac:spMk id="2" creationId="{DDBBAFB6-9693-7839-3277-FDEE13176BD3}"/>
          </ac:spMkLst>
        </pc:spChg>
      </pc:sldChg>
      <pc:sldChg chg="modSp mod">
        <pc:chgData name="Janika Tikkala" userId="9de46df9-c890-4a52-82d3-48c94c9b9a32" providerId="ADAL" clId="{DBC27650-9C1B-4314-894B-7D4805CFAF91}" dt="2026-08-12T11:33:31.734" v="1505" actId="113"/>
        <pc:sldMkLst>
          <pc:docMk/>
          <pc:sldMk cId="816085679" sldId="1229"/>
        </pc:sldMkLst>
        <pc:spChg chg="mod">
          <ac:chgData name="Janika Tikkala" userId="9de46df9-c890-4a52-82d3-48c94c9b9a32" providerId="ADAL" clId="{DBC27650-9C1B-4314-894B-7D4805CFAF91}" dt="2026-08-12T11:29:11.241" v="1389" actId="20577"/>
          <ac:spMkLst>
            <pc:docMk/>
            <pc:sldMk cId="816085679" sldId="1229"/>
            <ac:spMk id="2" creationId="{8AE1FDAC-29FE-CE0C-548F-64556C2C0DEA}"/>
          </ac:spMkLst>
        </pc:spChg>
        <pc:spChg chg="mod">
          <ac:chgData name="Janika Tikkala" userId="9de46df9-c890-4a52-82d3-48c94c9b9a32" providerId="ADAL" clId="{DBC27650-9C1B-4314-894B-7D4805CFAF91}" dt="2026-08-12T11:33:31.734" v="1505" actId="113"/>
          <ac:spMkLst>
            <pc:docMk/>
            <pc:sldMk cId="816085679" sldId="1229"/>
            <ac:spMk id="3" creationId="{BA174E32-23FA-26ED-06B2-D96CE3E05B2A}"/>
          </ac:spMkLst>
        </pc:spChg>
      </pc:sldChg>
      <pc:sldChg chg="modSp mod">
        <pc:chgData name="Janika Tikkala" userId="9de46df9-c890-4a52-82d3-48c94c9b9a32" providerId="ADAL" clId="{DBC27650-9C1B-4314-894B-7D4805CFAF91}" dt="2026-08-12T11:32:00.939" v="1490" actId="20577"/>
        <pc:sldMkLst>
          <pc:docMk/>
          <pc:sldMk cId="1301429063" sldId="1230"/>
        </pc:sldMkLst>
        <pc:spChg chg="mod">
          <ac:chgData name="Janika Tikkala" userId="9de46df9-c890-4a52-82d3-48c94c9b9a32" providerId="ADAL" clId="{DBC27650-9C1B-4314-894B-7D4805CFAF91}" dt="2026-08-12T11:32:00.939" v="1490" actId="20577"/>
          <ac:spMkLst>
            <pc:docMk/>
            <pc:sldMk cId="1301429063" sldId="1230"/>
            <ac:spMk id="2" creationId="{801DFE75-56E3-5495-7083-FE7E1C072EE9}"/>
          </ac:spMkLst>
        </pc:spChg>
      </pc:sldChg>
      <pc:sldChg chg="modSp mod">
        <pc:chgData name="Janika Tikkala" userId="9de46df9-c890-4a52-82d3-48c94c9b9a32" providerId="ADAL" clId="{DBC27650-9C1B-4314-894B-7D4805CFAF91}" dt="2026-08-12T11:28:44.965" v="1369" actId="27636"/>
        <pc:sldMkLst>
          <pc:docMk/>
          <pc:sldMk cId="4206373005" sldId="1233"/>
        </pc:sldMkLst>
        <pc:spChg chg="mod">
          <ac:chgData name="Janika Tikkala" userId="9de46df9-c890-4a52-82d3-48c94c9b9a32" providerId="ADAL" clId="{DBC27650-9C1B-4314-894B-7D4805CFAF91}" dt="2026-08-12T11:28:44.965" v="1369" actId="27636"/>
          <ac:spMkLst>
            <pc:docMk/>
            <pc:sldMk cId="4206373005" sldId="1233"/>
            <ac:spMk id="2" creationId="{C5601DD8-BCB6-8DE4-332D-798B59E182E9}"/>
          </ac:spMkLst>
        </pc:spChg>
        <pc:spChg chg="mod">
          <ac:chgData name="Janika Tikkala" userId="9de46df9-c890-4a52-82d3-48c94c9b9a32" providerId="ADAL" clId="{DBC27650-9C1B-4314-894B-7D4805CFAF91}" dt="2026-08-12T09:24:28.441" v="31" actId="20577"/>
          <ac:spMkLst>
            <pc:docMk/>
            <pc:sldMk cId="4206373005" sldId="1233"/>
            <ac:spMk id="3" creationId="{5C80AA60-50E4-D3DE-4F26-18A5A6223CF5}"/>
          </ac:spMkLst>
        </pc:spChg>
      </pc:sldChg>
      <pc:sldChg chg="modSp new mod">
        <pc:chgData name="Janika Tikkala" userId="9de46df9-c890-4a52-82d3-48c94c9b9a32" providerId="ADAL" clId="{DBC27650-9C1B-4314-894B-7D4805CFAF91}" dt="2026-08-12T11:17:06.819" v="1294" actId="20577"/>
        <pc:sldMkLst>
          <pc:docMk/>
          <pc:sldMk cId="2257059322" sldId="1235"/>
        </pc:sldMkLst>
        <pc:spChg chg="mod">
          <ac:chgData name="Janika Tikkala" userId="9de46df9-c890-4a52-82d3-48c94c9b9a32" providerId="ADAL" clId="{DBC27650-9C1B-4314-894B-7D4805CFAF91}" dt="2026-08-12T11:17:06.819" v="1294" actId="20577"/>
          <ac:spMkLst>
            <pc:docMk/>
            <pc:sldMk cId="2257059322" sldId="1235"/>
            <ac:spMk id="2" creationId="{57321A29-8834-CDE8-03A4-8BAD5544FB51}"/>
          </ac:spMkLst>
        </pc:spChg>
        <pc:spChg chg="mod">
          <ac:chgData name="Janika Tikkala" userId="9de46df9-c890-4a52-82d3-48c94c9b9a32" providerId="ADAL" clId="{DBC27650-9C1B-4314-894B-7D4805CFAF91}" dt="2026-08-12T10:47:10.002" v="816" actId="113"/>
          <ac:spMkLst>
            <pc:docMk/>
            <pc:sldMk cId="2257059322" sldId="1235"/>
            <ac:spMk id="3" creationId="{EC9CBC82-73CB-DB60-6CFF-4D067F26D73E}"/>
          </ac:spMkLst>
        </pc:spChg>
      </pc:sldChg>
      <pc:sldChg chg="modSp new mod">
        <pc:chgData name="Janika Tikkala" userId="9de46df9-c890-4a52-82d3-48c94c9b9a32" providerId="ADAL" clId="{DBC27650-9C1B-4314-894B-7D4805CFAF91}" dt="2026-08-12T11:37:11.484" v="1586" actId="20577"/>
        <pc:sldMkLst>
          <pc:docMk/>
          <pc:sldMk cId="3868921075" sldId="1236"/>
        </pc:sldMkLst>
        <pc:spChg chg="mod">
          <ac:chgData name="Janika Tikkala" userId="9de46df9-c890-4a52-82d3-48c94c9b9a32" providerId="ADAL" clId="{DBC27650-9C1B-4314-894B-7D4805CFAF91}" dt="2026-08-12T11:37:03.782" v="1552" actId="20577"/>
          <ac:spMkLst>
            <pc:docMk/>
            <pc:sldMk cId="3868921075" sldId="1236"/>
            <ac:spMk id="2" creationId="{4F1B952C-495F-2CC4-216D-C5E7D4C3C8EA}"/>
          </ac:spMkLst>
        </pc:spChg>
        <pc:spChg chg="mod">
          <ac:chgData name="Janika Tikkala" userId="9de46df9-c890-4a52-82d3-48c94c9b9a32" providerId="ADAL" clId="{DBC27650-9C1B-4314-894B-7D4805CFAF91}" dt="2026-08-12T11:37:11.484" v="1586" actId="20577"/>
          <ac:spMkLst>
            <pc:docMk/>
            <pc:sldMk cId="3868921075" sldId="1236"/>
            <ac:spMk id="3" creationId="{77622D4C-10BD-CAFB-6AD9-5F21FCF9F80C}"/>
          </ac:spMkLst>
        </pc:spChg>
      </pc:sldChg>
      <pc:sldChg chg="addSp delSp modSp new mod">
        <pc:chgData name="Janika Tikkala" userId="9de46df9-c890-4a52-82d3-48c94c9b9a32" providerId="ADAL" clId="{DBC27650-9C1B-4314-894B-7D4805CFAF91}" dt="2026-08-12T10:47:18.008" v="817" actId="113"/>
        <pc:sldMkLst>
          <pc:docMk/>
          <pc:sldMk cId="3324579295" sldId="1237"/>
        </pc:sldMkLst>
        <pc:spChg chg="mod">
          <ac:chgData name="Janika Tikkala" userId="9de46df9-c890-4a52-82d3-48c94c9b9a32" providerId="ADAL" clId="{DBC27650-9C1B-4314-894B-7D4805CFAF91}" dt="2026-08-12T10:39:02.640" v="604" actId="20577"/>
          <ac:spMkLst>
            <pc:docMk/>
            <pc:sldMk cId="3324579295" sldId="1237"/>
            <ac:spMk id="2" creationId="{2CB693F1-4C23-53E5-E609-4B88626E25E3}"/>
          </ac:spMkLst>
        </pc:spChg>
        <pc:spChg chg="add del mod">
          <ac:chgData name="Janika Tikkala" userId="9de46df9-c890-4a52-82d3-48c94c9b9a32" providerId="ADAL" clId="{DBC27650-9C1B-4314-894B-7D4805CFAF91}" dt="2026-08-12T10:47:18.008" v="817" actId="113"/>
          <ac:spMkLst>
            <pc:docMk/>
            <pc:sldMk cId="3324579295" sldId="1237"/>
            <ac:spMk id="3" creationId="{EB8EC75D-BBE6-A75E-7F76-9D60B9AF77E1}"/>
          </ac:spMkLst>
        </pc:spChg>
      </pc:sldChg>
      <pc:sldChg chg="modSp new mod">
        <pc:chgData name="Janika Tikkala" userId="9de46df9-c890-4a52-82d3-48c94c9b9a32" providerId="ADAL" clId="{DBC27650-9C1B-4314-894B-7D4805CFAF91}" dt="2026-08-12T11:37:28.002" v="1587" actId="113"/>
        <pc:sldMkLst>
          <pc:docMk/>
          <pc:sldMk cId="3288313122" sldId="1238"/>
        </pc:sldMkLst>
        <pc:spChg chg="mod">
          <ac:chgData name="Janika Tikkala" userId="9de46df9-c890-4a52-82d3-48c94c9b9a32" providerId="ADAL" clId="{DBC27650-9C1B-4314-894B-7D4805CFAF91}" dt="2026-08-12T09:47:58.525" v="105" actId="20577"/>
          <ac:spMkLst>
            <pc:docMk/>
            <pc:sldMk cId="3288313122" sldId="1238"/>
            <ac:spMk id="2" creationId="{EFA1804F-1C2C-0590-043E-516C51077082}"/>
          </ac:spMkLst>
        </pc:spChg>
        <pc:spChg chg="mod">
          <ac:chgData name="Janika Tikkala" userId="9de46df9-c890-4a52-82d3-48c94c9b9a32" providerId="ADAL" clId="{DBC27650-9C1B-4314-894B-7D4805CFAF91}" dt="2026-08-12T11:37:28.002" v="1587" actId="113"/>
          <ac:spMkLst>
            <pc:docMk/>
            <pc:sldMk cId="3288313122" sldId="1238"/>
            <ac:spMk id="3" creationId="{FA07E806-C0B2-E7D2-ABF5-D3DA5FE7418A}"/>
          </ac:spMkLst>
        </pc:spChg>
      </pc:sldChg>
      <pc:sldChg chg="addSp delSp modSp new mod">
        <pc:chgData name="Janika Tikkala" userId="9de46df9-c890-4a52-82d3-48c94c9b9a32" providerId="ADAL" clId="{DBC27650-9C1B-4314-894B-7D4805CFAF91}" dt="2026-08-12T11:41:21.200" v="1686" actId="20577"/>
        <pc:sldMkLst>
          <pc:docMk/>
          <pc:sldMk cId="1300984813" sldId="1239"/>
        </pc:sldMkLst>
        <pc:spChg chg="mod">
          <ac:chgData name="Janika Tikkala" userId="9de46df9-c890-4a52-82d3-48c94c9b9a32" providerId="ADAL" clId="{DBC27650-9C1B-4314-894B-7D4805CFAF91}" dt="2026-08-12T11:41:21.200" v="1686" actId="20577"/>
          <ac:spMkLst>
            <pc:docMk/>
            <pc:sldMk cId="1300984813" sldId="1239"/>
            <ac:spMk id="2" creationId="{1175DFB1-5CAF-F14D-BD2A-5EA7E014DB0E}"/>
          </ac:spMkLst>
        </pc:spChg>
        <pc:spChg chg="add del mod">
          <ac:chgData name="Janika Tikkala" userId="9de46df9-c890-4a52-82d3-48c94c9b9a32" providerId="ADAL" clId="{DBC27650-9C1B-4314-894B-7D4805CFAF91}" dt="2026-08-12T09:48:43.569" v="136"/>
          <ac:spMkLst>
            <pc:docMk/>
            <pc:sldMk cId="1300984813" sldId="1239"/>
            <ac:spMk id="3" creationId="{E4A52B62-4777-ED92-E069-D2357BEAC194}"/>
          </ac:spMkLst>
        </pc:spChg>
      </pc:sldChg>
      <pc:sldChg chg="modSp new mod">
        <pc:chgData name="Janika Tikkala" userId="9de46df9-c890-4a52-82d3-48c94c9b9a32" providerId="ADAL" clId="{DBC27650-9C1B-4314-894B-7D4805CFAF91}" dt="2026-08-12T11:41:50.755" v="1698" actId="20577"/>
        <pc:sldMkLst>
          <pc:docMk/>
          <pc:sldMk cId="4244073588" sldId="1240"/>
        </pc:sldMkLst>
        <pc:spChg chg="mod">
          <ac:chgData name="Janika Tikkala" userId="9de46df9-c890-4a52-82d3-48c94c9b9a32" providerId="ADAL" clId="{DBC27650-9C1B-4314-894B-7D4805CFAF91}" dt="2026-08-12T11:41:50.755" v="1698" actId="20577"/>
          <ac:spMkLst>
            <pc:docMk/>
            <pc:sldMk cId="4244073588" sldId="1240"/>
            <ac:spMk id="2" creationId="{6A393231-C39C-AD72-C9B7-DC84998083DB}"/>
          </ac:spMkLst>
        </pc:spChg>
      </pc:sldChg>
      <pc:sldChg chg="addSp delSp modSp new mod">
        <pc:chgData name="Janika Tikkala" userId="9de46df9-c890-4a52-82d3-48c94c9b9a32" providerId="ADAL" clId="{DBC27650-9C1B-4314-894B-7D4805CFAF91}" dt="2026-08-12T09:53:54.527" v="297" actId="20577"/>
        <pc:sldMkLst>
          <pc:docMk/>
          <pc:sldMk cId="384520489" sldId="1241"/>
        </pc:sldMkLst>
        <pc:spChg chg="mod">
          <ac:chgData name="Janika Tikkala" userId="9de46df9-c890-4a52-82d3-48c94c9b9a32" providerId="ADAL" clId="{DBC27650-9C1B-4314-894B-7D4805CFAF91}" dt="2026-08-12T09:53:54.527" v="297" actId="20577"/>
          <ac:spMkLst>
            <pc:docMk/>
            <pc:sldMk cId="384520489" sldId="1241"/>
            <ac:spMk id="2" creationId="{12E535A7-A514-FB62-9E56-4CDE9333B2F4}"/>
          </ac:spMkLst>
        </pc:spChg>
        <pc:spChg chg="add del mod">
          <ac:chgData name="Janika Tikkala" userId="9de46df9-c890-4a52-82d3-48c94c9b9a32" providerId="ADAL" clId="{DBC27650-9C1B-4314-894B-7D4805CFAF91}" dt="2026-08-12T09:51:29.908" v="170"/>
          <ac:spMkLst>
            <pc:docMk/>
            <pc:sldMk cId="384520489" sldId="1241"/>
            <ac:spMk id="3" creationId="{00DC2C6F-A121-44E2-4561-459ECC6F95D5}"/>
          </ac:spMkLst>
        </pc:spChg>
      </pc:sldChg>
      <pc:sldChg chg="addSp delSp modSp new mod">
        <pc:chgData name="Janika Tikkala" userId="9de46df9-c890-4a52-82d3-48c94c9b9a32" providerId="ADAL" clId="{DBC27650-9C1B-4314-894B-7D4805CFAF91}" dt="2026-08-12T10:43:21.598" v="719" actId="20577"/>
        <pc:sldMkLst>
          <pc:docMk/>
          <pc:sldMk cId="1627728583" sldId="1243"/>
        </pc:sldMkLst>
        <pc:spChg chg="mod">
          <ac:chgData name="Janika Tikkala" userId="9de46df9-c890-4a52-82d3-48c94c9b9a32" providerId="ADAL" clId="{DBC27650-9C1B-4314-894B-7D4805CFAF91}" dt="2026-08-12T10:43:21.598" v="719" actId="20577"/>
          <ac:spMkLst>
            <pc:docMk/>
            <pc:sldMk cId="1627728583" sldId="1243"/>
            <ac:spMk id="2" creationId="{913AF973-E861-04D7-9E4B-381350439B27}"/>
          </ac:spMkLst>
        </pc:spChg>
        <pc:spChg chg="add del mod">
          <ac:chgData name="Janika Tikkala" userId="9de46df9-c890-4a52-82d3-48c94c9b9a32" providerId="ADAL" clId="{DBC27650-9C1B-4314-894B-7D4805CFAF91}" dt="2026-08-12T09:53:19.998" v="195"/>
          <ac:spMkLst>
            <pc:docMk/>
            <pc:sldMk cId="1627728583" sldId="1243"/>
            <ac:spMk id="3" creationId="{2010AD71-3231-552C-C5FB-619C5711F868}"/>
          </ac:spMkLst>
        </pc:spChg>
      </pc:sldChg>
      <pc:sldChg chg="modSp new mod">
        <pc:chgData name="Janika Tikkala" userId="9de46df9-c890-4a52-82d3-48c94c9b9a32" providerId="ADAL" clId="{DBC27650-9C1B-4314-894B-7D4805CFAF91}" dt="2026-08-12T09:55:42.114" v="348" actId="20577"/>
        <pc:sldMkLst>
          <pc:docMk/>
          <pc:sldMk cId="2072304554" sldId="1244"/>
        </pc:sldMkLst>
        <pc:spChg chg="mod">
          <ac:chgData name="Janika Tikkala" userId="9de46df9-c890-4a52-82d3-48c94c9b9a32" providerId="ADAL" clId="{DBC27650-9C1B-4314-894B-7D4805CFAF91}" dt="2026-08-12T09:55:42.114" v="348" actId="20577"/>
          <ac:spMkLst>
            <pc:docMk/>
            <pc:sldMk cId="2072304554" sldId="1244"/>
            <ac:spMk id="2" creationId="{CA2F547C-B00F-DF76-64A9-C853AA8D7626}"/>
          </ac:spMkLst>
        </pc:spChg>
      </pc:sldChg>
      <pc:sldChg chg="addSp delSp modSp new mod">
        <pc:chgData name="Janika Tikkala" userId="9de46df9-c890-4a52-82d3-48c94c9b9a32" providerId="ADAL" clId="{DBC27650-9C1B-4314-894B-7D4805CFAF91}" dt="2026-08-12T10:42:07.142" v="717" actId="20577"/>
        <pc:sldMkLst>
          <pc:docMk/>
          <pc:sldMk cId="458646007" sldId="1245"/>
        </pc:sldMkLst>
        <pc:spChg chg="mod">
          <ac:chgData name="Janika Tikkala" userId="9de46df9-c890-4a52-82d3-48c94c9b9a32" providerId="ADAL" clId="{DBC27650-9C1B-4314-894B-7D4805CFAF91}" dt="2026-08-12T10:42:07.142" v="717" actId="20577"/>
          <ac:spMkLst>
            <pc:docMk/>
            <pc:sldMk cId="458646007" sldId="1245"/>
            <ac:spMk id="2" creationId="{378A62A7-E1BA-2B79-D4A7-4657D30D1EE9}"/>
          </ac:spMkLst>
        </pc:spChg>
        <pc:spChg chg="add del mod">
          <ac:chgData name="Janika Tikkala" userId="9de46df9-c890-4a52-82d3-48c94c9b9a32" providerId="ADAL" clId="{DBC27650-9C1B-4314-894B-7D4805CFAF91}" dt="2026-08-12T10:41:46.175" v="678"/>
          <ac:spMkLst>
            <pc:docMk/>
            <pc:sldMk cId="458646007" sldId="1245"/>
            <ac:spMk id="3" creationId="{0A92CEEC-FE20-2D5B-36B7-AD504F07D892}"/>
          </ac:spMkLst>
        </pc:spChg>
      </pc:sldChg>
      <pc:sldChg chg="modSp new mod">
        <pc:chgData name="Janika Tikkala" userId="9de46df9-c890-4a52-82d3-48c94c9b9a32" providerId="ADAL" clId="{DBC27650-9C1B-4314-894B-7D4805CFAF91}" dt="2026-08-12T09:56:40.084" v="378" actId="20577"/>
        <pc:sldMkLst>
          <pc:docMk/>
          <pc:sldMk cId="1861971509" sldId="1246"/>
        </pc:sldMkLst>
        <pc:spChg chg="mod">
          <ac:chgData name="Janika Tikkala" userId="9de46df9-c890-4a52-82d3-48c94c9b9a32" providerId="ADAL" clId="{DBC27650-9C1B-4314-894B-7D4805CFAF91}" dt="2026-08-12T09:56:40.084" v="378" actId="20577"/>
          <ac:spMkLst>
            <pc:docMk/>
            <pc:sldMk cId="1861971509" sldId="1246"/>
            <ac:spMk id="2" creationId="{EFEB6CB2-1680-42B9-429A-71C67938538C}"/>
          </ac:spMkLst>
        </pc:spChg>
      </pc:sldChg>
      <pc:sldChg chg="addSp delSp modSp new mod">
        <pc:chgData name="Janika Tikkala" userId="9de46df9-c890-4a52-82d3-48c94c9b9a32" providerId="ADAL" clId="{DBC27650-9C1B-4314-894B-7D4805CFAF91}" dt="2026-08-12T10:40:09.872" v="671" actId="313"/>
        <pc:sldMkLst>
          <pc:docMk/>
          <pc:sldMk cId="2398905776" sldId="1247"/>
        </pc:sldMkLst>
        <pc:spChg chg="mod">
          <ac:chgData name="Janika Tikkala" userId="9de46df9-c890-4a52-82d3-48c94c9b9a32" providerId="ADAL" clId="{DBC27650-9C1B-4314-894B-7D4805CFAF91}" dt="2026-08-12T09:57:55.075" v="435" actId="20577"/>
          <ac:spMkLst>
            <pc:docMk/>
            <pc:sldMk cId="2398905776" sldId="1247"/>
            <ac:spMk id="2" creationId="{E76EEB41-A56F-64A3-0E54-2EC2C6EEE018}"/>
          </ac:spMkLst>
        </pc:spChg>
        <pc:spChg chg="add del mod">
          <ac:chgData name="Janika Tikkala" userId="9de46df9-c890-4a52-82d3-48c94c9b9a32" providerId="ADAL" clId="{DBC27650-9C1B-4314-894B-7D4805CFAF91}" dt="2026-08-12T10:40:09.872" v="671" actId="313"/>
          <ac:spMkLst>
            <pc:docMk/>
            <pc:sldMk cId="2398905776" sldId="1247"/>
            <ac:spMk id="3" creationId="{6F81FBDA-F2C9-5101-DBF7-057F93398F7A}"/>
          </ac:spMkLst>
        </pc:spChg>
      </pc:sldChg>
      <pc:sldChg chg="modSp new mod">
        <pc:chgData name="Janika Tikkala" userId="9de46df9-c890-4a52-82d3-48c94c9b9a32" providerId="ADAL" clId="{DBC27650-9C1B-4314-894B-7D4805CFAF91}" dt="2026-08-12T11:17:57.708" v="1297" actId="20577"/>
        <pc:sldMkLst>
          <pc:docMk/>
          <pc:sldMk cId="2883682315" sldId="1248"/>
        </pc:sldMkLst>
        <pc:spChg chg="mod">
          <ac:chgData name="Janika Tikkala" userId="9de46df9-c890-4a52-82d3-48c94c9b9a32" providerId="ADAL" clId="{DBC27650-9C1B-4314-894B-7D4805CFAF91}" dt="2026-08-12T11:17:57.708" v="1297" actId="20577"/>
          <ac:spMkLst>
            <pc:docMk/>
            <pc:sldMk cId="2883682315" sldId="1248"/>
            <ac:spMk id="2" creationId="{738734E7-CA7D-6DA5-DD9E-5945C253CBF0}"/>
          </ac:spMkLst>
        </pc:spChg>
      </pc:sldChg>
      <pc:sldChg chg="addSp modSp new mod">
        <pc:chgData name="Janika Tikkala" userId="9de46df9-c890-4a52-82d3-48c94c9b9a32" providerId="ADAL" clId="{DBC27650-9C1B-4314-894B-7D4805CFAF91}" dt="2026-08-12T10:58:31.040" v="924" actId="27636"/>
        <pc:sldMkLst>
          <pc:docMk/>
          <pc:sldMk cId="3148384129" sldId="1249"/>
        </pc:sldMkLst>
        <pc:spChg chg="mod">
          <ac:chgData name="Janika Tikkala" userId="9de46df9-c890-4a52-82d3-48c94c9b9a32" providerId="ADAL" clId="{DBC27650-9C1B-4314-894B-7D4805CFAF91}" dt="2026-08-12T10:53:57.580" v="920" actId="20577"/>
          <ac:spMkLst>
            <pc:docMk/>
            <pc:sldMk cId="3148384129" sldId="1249"/>
            <ac:spMk id="2" creationId="{BB1F99B1-240D-CB90-1764-4E108C8C3F32}"/>
          </ac:spMkLst>
        </pc:spChg>
        <pc:spChg chg="mod">
          <ac:chgData name="Janika Tikkala" userId="9de46df9-c890-4a52-82d3-48c94c9b9a32" providerId="ADAL" clId="{DBC27650-9C1B-4314-894B-7D4805CFAF91}" dt="2026-08-12T10:58:31.040" v="924" actId="27636"/>
          <ac:spMkLst>
            <pc:docMk/>
            <pc:sldMk cId="3148384129" sldId="1249"/>
            <ac:spMk id="3" creationId="{1B5E753D-5124-1B72-743E-3EB508B82451}"/>
          </ac:spMkLst>
        </pc:spChg>
      </pc:sldChg>
      <pc:sldChg chg="modSp new mod">
        <pc:chgData name="Janika Tikkala" userId="9de46df9-c890-4a52-82d3-48c94c9b9a32" providerId="ADAL" clId="{DBC27650-9C1B-4314-894B-7D4805CFAF91}" dt="2026-08-12T11:06:13.943" v="1022" actId="20577"/>
        <pc:sldMkLst>
          <pc:docMk/>
          <pc:sldMk cId="2336154206" sldId="1250"/>
        </pc:sldMkLst>
        <pc:spChg chg="mod">
          <ac:chgData name="Janika Tikkala" userId="9de46df9-c890-4a52-82d3-48c94c9b9a32" providerId="ADAL" clId="{DBC27650-9C1B-4314-894B-7D4805CFAF91}" dt="2026-08-12T11:06:13.943" v="1022" actId="20577"/>
          <ac:spMkLst>
            <pc:docMk/>
            <pc:sldMk cId="2336154206" sldId="1250"/>
            <ac:spMk id="2" creationId="{CBFE868C-C4C0-7CEE-54B7-E98CF2552E7E}"/>
          </ac:spMkLst>
        </pc:spChg>
        <pc:spChg chg="mod">
          <ac:chgData name="Janika Tikkala" userId="9de46df9-c890-4a52-82d3-48c94c9b9a32" providerId="ADAL" clId="{DBC27650-9C1B-4314-894B-7D4805CFAF91}" dt="2026-08-12T10:59:07.582" v="927" actId="27636"/>
          <ac:spMkLst>
            <pc:docMk/>
            <pc:sldMk cId="2336154206" sldId="1250"/>
            <ac:spMk id="3" creationId="{0AC6C61E-44F7-D1D4-27EE-3967EA55957A}"/>
          </ac:spMkLst>
        </pc:spChg>
      </pc:sldChg>
      <pc:sldChg chg="addSp delSp modSp new mod">
        <pc:chgData name="Janika Tikkala" userId="9de46df9-c890-4a52-82d3-48c94c9b9a32" providerId="ADAL" clId="{DBC27650-9C1B-4314-894B-7D4805CFAF91}" dt="2026-08-12T11:21:22.646" v="1320" actId="27636"/>
        <pc:sldMkLst>
          <pc:docMk/>
          <pc:sldMk cId="1289230864" sldId="1251"/>
        </pc:sldMkLst>
        <pc:spChg chg="mod">
          <ac:chgData name="Janika Tikkala" userId="9de46df9-c890-4a52-82d3-48c94c9b9a32" providerId="ADAL" clId="{DBC27650-9C1B-4314-894B-7D4805CFAF91}" dt="2026-08-12T11:21:22.646" v="1320" actId="27636"/>
          <ac:spMkLst>
            <pc:docMk/>
            <pc:sldMk cId="1289230864" sldId="1251"/>
            <ac:spMk id="2" creationId="{176CFF05-66F0-8647-F519-96FF1E03E938}"/>
          </ac:spMkLst>
        </pc:spChg>
        <pc:spChg chg="add del mod">
          <ac:chgData name="Janika Tikkala" userId="9de46df9-c890-4a52-82d3-48c94c9b9a32" providerId="ADAL" clId="{DBC27650-9C1B-4314-894B-7D4805CFAF91}" dt="2026-08-12T11:20:06.832" v="1313" actId="27636"/>
          <ac:spMkLst>
            <pc:docMk/>
            <pc:sldMk cId="1289230864" sldId="1251"/>
            <ac:spMk id="3" creationId="{DCEB82E4-E25D-61C5-11F0-F7A0E07C12CE}"/>
          </ac:spMkLst>
        </pc:spChg>
      </pc:sldChg>
      <pc:sldChg chg="modSp add mod">
        <pc:chgData name="Janika Tikkala" userId="9de46df9-c890-4a52-82d3-48c94c9b9a32" providerId="ADAL" clId="{DBC27650-9C1B-4314-894B-7D4805CFAF91}" dt="2026-08-12T11:06:06.552" v="1013" actId="20577"/>
        <pc:sldMkLst>
          <pc:docMk/>
          <pc:sldMk cId="2515859873" sldId="1252"/>
        </pc:sldMkLst>
        <pc:spChg chg="mod">
          <ac:chgData name="Janika Tikkala" userId="9de46df9-c890-4a52-82d3-48c94c9b9a32" providerId="ADAL" clId="{DBC27650-9C1B-4314-894B-7D4805CFAF91}" dt="2026-08-12T11:06:06.552" v="1013" actId="20577"/>
          <ac:spMkLst>
            <pc:docMk/>
            <pc:sldMk cId="2515859873" sldId="1252"/>
            <ac:spMk id="2" creationId="{7BCA3BAA-CD8F-D9DE-F511-12B544C0BC2E}"/>
          </ac:spMkLst>
        </pc:spChg>
      </pc:sldChg>
      <pc:sldChg chg="addSp delSp modSp new mod">
        <pc:chgData name="Janika Tikkala" userId="9de46df9-c890-4a52-82d3-48c94c9b9a32" providerId="ADAL" clId="{DBC27650-9C1B-4314-894B-7D4805CFAF91}" dt="2026-08-12T11:07:52.836" v="1097" actId="27636"/>
        <pc:sldMkLst>
          <pc:docMk/>
          <pc:sldMk cId="105613517" sldId="1253"/>
        </pc:sldMkLst>
        <pc:spChg chg="mod">
          <ac:chgData name="Janika Tikkala" userId="9de46df9-c890-4a52-82d3-48c94c9b9a32" providerId="ADAL" clId="{DBC27650-9C1B-4314-894B-7D4805CFAF91}" dt="2026-08-12T11:07:52.836" v="1097" actId="27636"/>
          <ac:spMkLst>
            <pc:docMk/>
            <pc:sldMk cId="105613517" sldId="1253"/>
            <ac:spMk id="2" creationId="{14732377-B545-EEF1-1777-6D9D35324DE3}"/>
          </ac:spMkLst>
        </pc:spChg>
        <pc:spChg chg="add del mod">
          <ac:chgData name="Janika Tikkala" userId="9de46df9-c890-4a52-82d3-48c94c9b9a32" providerId="ADAL" clId="{DBC27650-9C1B-4314-894B-7D4805CFAF91}" dt="2026-08-12T11:07:36.668" v="1093" actId="27636"/>
          <ac:spMkLst>
            <pc:docMk/>
            <pc:sldMk cId="105613517" sldId="1253"/>
            <ac:spMk id="3" creationId="{1AABDBAF-F4C3-7E33-3ED1-9BDD867BF74E}"/>
          </ac:spMkLst>
        </pc:spChg>
      </pc:sldChg>
      <pc:sldChg chg="new">
        <pc:chgData name="Janika Tikkala" userId="9de46df9-c890-4a52-82d3-48c94c9b9a32" providerId="ADAL" clId="{DBC27650-9C1B-4314-894B-7D4805CFAF91}" dt="2026-08-12T11:15:34.269" v="1277" actId="680"/>
        <pc:sldMkLst>
          <pc:docMk/>
          <pc:sldMk cId="3221440409" sldId="1254"/>
        </pc:sldMkLst>
      </pc:sldChg>
      <pc:sldChg chg="add">
        <pc:chgData name="Janika Tikkala" userId="9de46df9-c890-4a52-82d3-48c94c9b9a32" providerId="ADAL" clId="{DBC27650-9C1B-4314-894B-7D4805CFAF91}" dt="2026-08-12T11:36:38.837" v="1547"/>
        <pc:sldMkLst>
          <pc:docMk/>
          <pc:sldMk cId="1499508227" sldId="1262"/>
        </pc:sldMkLst>
      </pc:sldChg>
      <pc:sldChg chg="modSp new mod">
        <pc:chgData name="Janika Tikkala" userId="9de46df9-c890-4a52-82d3-48c94c9b9a32" providerId="ADAL" clId="{DBC27650-9C1B-4314-894B-7D4805CFAF91}" dt="2026-08-12T11:51:32.209" v="1810" actId="20577"/>
        <pc:sldMkLst>
          <pc:docMk/>
          <pc:sldMk cId="2403066770" sldId="1267"/>
        </pc:sldMkLst>
        <pc:spChg chg="mod">
          <ac:chgData name="Janika Tikkala" userId="9de46df9-c890-4a52-82d3-48c94c9b9a32" providerId="ADAL" clId="{DBC27650-9C1B-4314-894B-7D4805CFAF91}" dt="2026-08-12T11:51:27.086" v="1782" actId="20577"/>
          <ac:spMkLst>
            <pc:docMk/>
            <pc:sldMk cId="2403066770" sldId="1267"/>
            <ac:spMk id="2" creationId="{7ACB3823-1881-D6DD-0382-0CE556D21F56}"/>
          </ac:spMkLst>
        </pc:spChg>
        <pc:spChg chg="mod">
          <ac:chgData name="Janika Tikkala" userId="9de46df9-c890-4a52-82d3-48c94c9b9a32" providerId="ADAL" clId="{DBC27650-9C1B-4314-894B-7D4805CFAF91}" dt="2026-08-12T11:51:32.209" v="1810" actId="20577"/>
          <ac:spMkLst>
            <pc:docMk/>
            <pc:sldMk cId="2403066770" sldId="1267"/>
            <ac:spMk id="3" creationId="{ECA14D13-39F3-5867-DABC-818C5877E6D2}"/>
          </ac:spMkLst>
        </pc:spChg>
      </pc:sldChg>
      <pc:sldChg chg="add">
        <pc:chgData name="Janika Tikkala" userId="9de46df9-c890-4a52-82d3-48c94c9b9a32" providerId="ADAL" clId="{DBC27650-9C1B-4314-894B-7D4805CFAF91}" dt="2026-08-12T11:57:14.319" v="1917"/>
        <pc:sldMkLst>
          <pc:docMk/>
          <pc:sldMk cId="1250620771" sldId="1271"/>
        </pc:sldMkLst>
      </pc:sldChg>
      <pc:sldChg chg="add">
        <pc:chgData name="Janika Tikkala" userId="9de46df9-c890-4a52-82d3-48c94c9b9a32" providerId="ADAL" clId="{DBC27650-9C1B-4314-894B-7D4805CFAF91}" dt="2026-08-12T11:58:38.594" v="1921"/>
        <pc:sldMkLst>
          <pc:docMk/>
          <pc:sldMk cId="789201917" sldId="1272"/>
        </pc:sldMkLst>
      </pc:sldChg>
    </pc:docChg>
  </pc:docChgLst>
  <pc:docChgLst>
    <pc:chgData name="Atte Rytkönen-Sandberg" userId="S::atte.rytkonen@yrittajat.fi::282115f7-001b-4792-b2da-fa0fc4e9705e" providerId="AD" clId="Web-{00000000-0000-0000-0000-000000000000}"/>
    <pc:docChg chg="modSld">
      <pc:chgData name="Atte Rytkönen-Sandberg" userId="S::atte.rytkonen@yrittajat.fi::282115f7-001b-4792-b2da-fa0fc4e9705e" providerId="AD" clId="Web-{00000000-0000-0000-0000-000000000000}" dt="2026-08-25T08:03:46.370" v="33" actId="20577"/>
      <pc:docMkLst>
        <pc:docMk/>
      </pc:docMkLst>
      <pc:sldChg chg="modSp">
        <pc:chgData name="Atte Rytkönen-Sandberg" userId="S::atte.rytkonen@yrittajat.fi::282115f7-001b-4792-b2da-fa0fc4e9705e" providerId="AD" clId="Web-{00000000-0000-0000-0000-000000000000}" dt="2026-08-25T07:58:27.891" v="2" actId="20577"/>
        <pc:sldMkLst>
          <pc:docMk/>
          <pc:sldMk cId="4206373005" sldId="1233"/>
        </pc:sldMkLst>
        <pc:spChg chg="mod">
          <ac:chgData name="Atte Rytkönen-Sandberg" userId="S::atte.rytkonen@yrittajat.fi::282115f7-001b-4792-b2da-fa0fc4e9705e" providerId="AD" clId="Web-{00000000-0000-0000-0000-000000000000}" dt="2026-08-25T07:58:27.891" v="2" actId="20577"/>
          <ac:spMkLst>
            <pc:docMk/>
            <pc:sldMk cId="4206373005" sldId="1233"/>
            <ac:spMk id="3" creationId="{5C80AA60-50E4-D3DE-4F26-18A5A6223CF5}"/>
          </ac:spMkLst>
        </pc:spChg>
      </pc:sldChg>
      <pc:sldChg chg="modSp">
        <pc:chgData name="Atte Rytkönen-Sandberg" userId="S::atte.rytkonen@yrittajat.fi::282115f7-001b-4792-b2da-fa0fc4e9705e" providerId="AD" clId="Web-{00000000-0000-0000-0000-000000000000}" dt="2026-08-25T08:00:45.670" v="13" actId="20577"/>
        <pc:sldMkLst>
          <pc:docMk/>
          <pc:sldMk cId="3288313122" sldId="1238"/>
        </pc:sldMkLst>
        <pc:spChg chg="mod">
          <ac:chgData name="Atte Rytkönen-Sandberg" userId="S::atte.rytkonen@yrittajat.fi::282115f7-001b-4792-b2da-fa0fc4e9705e" providerId="AD" clId="Web-{00000000-0000-0000-0000-000000000000}" dt="2026-08-25T08:00:45.670" v="13" actId="20577"/>
          <ac:spMkLst>
            <pc:docMk/>
            <pc:sldMk cId="3288313122" sldId="1238"/>
            <ac:spMk id="3" creationId="{FA07E806-C0B2-E7D2-ABF5-D3DA5FE7418A}"/>
          </ac:spMkLst>
        </pc:spChg>
      </pc:sldChg>
      <pc:sldChg chg="modSp">
        <pc:chgData name="Atte Rytkönen-Sandberg" userId="S::atte.rytkonen@yrittajat.fi::282115f7-001b-4792-b2da-fa0fc4e9705e" providerId="AD" clId="Web-{00000000-0000-0000-0000-000000000000}" dt="2026-08-25T08:03:46.370" v="33" actId="20577"/>
        <pc:sldMkLst>
          <pc:docMk/>
          <pc:sldMk cId="2398905776" sldId="1247"/>
        </pc:sldMkLst>
        <pc:spChg chg="mod">
          <ac:chgData name="Atte Rytkönen-Sandberg" userId="S::atte.rytkonen@yrittajat.fi::282115f7-001b-4792-b2da-fa0fc4e9705e" providerId="AD" clId="Web-{00000000-0000-0000-0000-000000000000}" dt="2026-08-25T08:03:46.370" v="33" actId="20577"/>
          <ac:spMkLst>
            <pc:docMk/>
            <pc:sldMk cId="2398905776" sldId="1247"/>
            <ac:spMk id="3" creationId="{6F81FBDA-F2C9-5101-DBF7-057F93398F7A}"/>
          </ac:spMkLst>
        </pc:spChg>
      </pc:sldChg>
    </pc:docChg>
  </pc:docChgLst>
  <pc:docChgLst>
    <pc:chgData name="Maria Nyroos" userId="S::maria.nyroos@yrittajat.fi::39869ff9-b402-4119-8f5b-473c78171538" providerId="AD" clId="Web-{797181BC-869F-CC13-23EE-F1210DA9EDD8}"/>
    <pc:docChg chg="modSld">
      <pc:chgData name="Maria Nyroos" userId="S::maria.nyroos@yrittajat.fi::39869ff9-b402-4119-8f5b-473c78171538" providerId="AD" clId="Web-{797181BC-869F-CC13-23EE-F1210DA9EDD8}" dt="2026-08-28T09:21:42.763" v="15" actId="20577"/>
      <pc:docMkLst>
        <pc:docMk/>
      </pc:docMkLst>
      <pc:sldChg chg="modSp">
        <pc:chgData name="Maria Nyroos" userId="S::maria.nyroos@yrittajat.fi::39869ff9-b402-4119-8f5b-473c78171538" providerId="AD" clId="Web-{797181BC-869F-CC13-23EE-F1210DA9EDD8}" dt="2026-08-28T09:21:42.763" v="15" actId="20577"/>
        <pc:sldMkLst>
          <pc:docMk/>
          <pc:sldMk cId="1627728583" sldId="1243"/>
        </pc:sldMkLst>
        <pc:spChg chg="mod">
          <ac:chgData name="Maria Nyroos" userId="S::maria.nyroos@yrittajat.fi::39869ff9-b402-4119-8f5b-473c78171538" providerId="AD" clId="Web-{797181BC-869F-CC13-23EE-F1210DA9EDD8}" dt="2026-08-28T09:21:42.763" v="15" actId="20577"/>
          <ac:spMkLst>
            <pc:docMk/>
            <pc:sldMk cId="1627728583" sldId="1243"/>
            <ac:spMk id="3" creationId="{2010AD71-3231-552C-C5FB-619C5711F868}"/>
          </ac:spMkLst>
        </pc:spChg>
      </pc:sldChg>
    </pc:docChg>
  </pc:docChgLst>
  <pc:docChgLst>
    <pc:chgData name="Janika Tikkala" userId="S::janika.tikkala@yrittajat.fi::9de46df9-c890-4a52-82d3-48c94c9b9a32" providerId="AD" clId="Web-{40627157-9A24-CBE3-284F-812C44E89E82}"/>
    <pc:docChg chg="modSld">
      <pc:chgData name="Janika Tikkala" userId="S::janika.tikkala@yrittajat.fi::9de46df9-c890-4a52-82d3-48c94c9b9a32" providerId="AD" clId="Web-{40627157-9A24-CBE3-284F-812C44E89E82}" dt="2026-08-27T08:53:22.442" v="23" actId="20577"/>
      <pc:docMkLst>
        <pc:docMk/>
      </pc:docMkLst>
      <pc:sldChg chg="modSp">
        <pc:chgData name="Janika Tikkala" userId="S::janika.tikkala@yrittajat.fi::9de46df9-c890-4a52-82d3-48c94c9b9a32" providerId="AD" clId="Web-{40627157-9A24-CBE3-284F-812C44E89E82}" dt="2026-08-27T08:53:22.442" v="23" actId="20577"/>
        <pc:sldMkLst>
          <pc:docMk/>
          <pc:sldMk cId="2515859873" sldId="1252"/>
        </pc:sldMkLst>
        <pc:spChg chg="mod">
          <ac:chgData name="Janika Tikkala" userId="S::janika.tikkala@yrittajat.fi::9de46df9-c890-4a52-82d3-48c94c9b9a32" providerId="AD" clId="Web-{40627157-9A24-CBE3-284F-812C44E89E82}" dt="2026-08-27T08:53:22.442" v="23" actId="20577"/>
          <ac:spMkLst>
            <pc:docMk/>
            <pc:sldMk cId="2515859873" sldId="1252"/>
            <ac:spMk id="2" creationId="{7BCA3BAA-CD8F-D9DE-F511-12B544C0BC2E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tx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388-0A44-9D60-4D5944215779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9388-0A44-9D60-4D5944215779}"/>
              </c:ext>
            </c:extLst>
          </c:dPt>
          <c:dPt>
            <c:idx val="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388-0A44-9D60-4D5944215779}"/>
              </c:ext>
            </c:extLst>
          </c:dPt>
          <c:dPt>
            <c:idx val="3"/>
            <c:bubble3D val="0"/>
            <c:spPr>
              <a:solidFill>
                <a:schemeClr val="tx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9388-0A44-9D60-4D5944215779}"/>
              </c:ext>
            </c:extLst>
          </c:dPt>
          <c:cat>
            <c:strRef>
              <c:f>Sheet1!$A$2:$A$5</c:f>
              <c:strCache>
                <c:ptCount val="4"/>
                <c:pt idx="0">
                  <c:v>Suuryritykset (250– hlöä)</c:v>
                </c:pt>
                <c:pt idx="1">
                  <c:v>Keskisuuret yritykset (50-249 hlöä)</c:v>
                </c:pt>
                <c:pt idx="2">
                  <c:v>Pienyritykset (10-49 hlöä)</c:v>
                </c:pt>
                <c:pt idx="3">
                  <c:v>Mikroyritykset (1-9 hlöä)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 formatCode="General">
                  <c:v>676</c:v>
                </c:pt>
                <c:pt idx="1">
                  <c:v>3073</c:v>
                </c:pt>
                <c:pt idx="2">
                  <c:v>15492</c:v>
                </c:pt>
                <c:pt idx="3">
                  <c:v>460992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88-0A44-9D60-4D59442157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69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Yrityksien määrä</c:v>
                </c:pt>
              </c:strCache>
            </c:strRef>
          </c:tx>
          <c:spPr>
            <a:solidFill>
              <a:schemeClr val="tx1">
                <a:alpha val="9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Taul1!$A$2:$A$8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cat>
          <c:val>
            <c:numRef>
              <c:f>Taul1!$B$2:$B$8</c:f>
              <c:numCache>
                <c:formatCode>General</c:formatCode>
                <c:ptCount val="7"/>
                <c:pt idx="0">
                  <c:v>406094</c:v>
                </c:pt>
                <c:pt idx="1">
                  <c:v>419219</c:v>
                </c:pt>
                <c:pt idx="2">
                  <c:v>424465</c:v>
                </c:pt>
                <c:pt idx="3">
                  <c:v>430854</c:v>
                </c:pt>
                <c:pt idx="4">
                  <c:v>443731</c:v>
                </c:pt>
                <c:pt idx="5" formatCode="_-* #\ ##0_-;\-* #\ ##0_-;_-* &quot;-&quot;??_-;_-@_-">
                  <c:v>455265</c:v>
                </c:pt>
                <c:pt idx="6" formatCode="#,##0">
                  <c:v>480233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15-4346-AFB2-0FB5C45B1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7"/>
        <c:axId val="1407175936"/>
        <c:axId val="545192623"/>
      </c:barChart>
      <c:catAx>
        <c:axId val="1407175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45192623"/>
        <c:crosses val="autoZero"/>
        <c:auto val="1"/>
        <c:lblAlgn val="ctr"/>
        <c:lblOffset val="100"/>
        <c:noMultiLvlLbl val="0"/>
      </c:catAx>
      <c:valAx>
        <c:axId val="5451926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407175936"/>
        <c:crosses val="autoZero"/>
        <c:crossBetween val="between"/>
      </c:valAx>
      <c:spPr>
        <a:solidFill>
          <a:srgbClr val="F2F2F2"/>
        </a:solidFill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A925A5B-1C98-CACF-A2A0-789EE9923CE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2C7A62-E301-FFDF-7955-03752C742A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9CE85F-A7D2-AC45-B4DA-E91A401DFD0F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A304C1-15FD-34F1-37BE-B19ADF641B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6D94E-04B2-1AF9-C90B-8F2E6182B5E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97D821-B1C4-FB40-BA33-85243AEBA127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5106694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72BC37-8CC8-BB41-AC21-38D4A102F35C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120CF2-EB15-C049-9A81-DC60DEF19BAF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160814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>
              <a:cs typeface="Calibri"/>
            </a:endParaRPr>
          </a:p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B2E1E-1AC8-E24E-9330-0FAF407D0980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1953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D93A1-36CC-4246-897B-3343C27AA005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448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B2E1E-1AC8-E24E-9330-0FAF407D0980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4699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Kuva uusiksi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B2E1E-1AC8-E24E-9330-0FAF407D0980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66890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EB2E1E-1AC8-E24E-9330-0FAF407D0980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45107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svg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svg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sivu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6F0E4-E169-90C0-86C4-CBDE1C59BDB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039112"/>
            <a:ext cx="9144000" cy="2852293"/>
          </a:xfrm>
        </p:spPr>
        <p:txBody>
          <a:bodyPr anchor="ctr">
            <a:normAutofit/>
          </a:bodyPr>
          <a:lstStyle>
            <a:lvl1pPr algn="ctr">
              <a:lnSpc>
                <a:spcPct val="80000"/>
              </a:lnSpc>
              <a:defRPr sz="8800" b="0" i="0"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777CDC-8EE9-240B-C8CC-77A9CE2419F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991988"/>
            <a:ext cx="9144000" cy="860171"/>
          </a:xfrm>
        </p:spPr>
        <p:txBody>
          <a:bodyPr/>
          <a:lstStyle>
            <a:lvl1pPr marL="0" indent="0" algn="ctr">
              <a:buNone/>
              <a:defRPr sz="2400" b="0" i="0">
                <a:latin typeface="Barlow Medium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AC836-1A14-3093-4E2E-09AA14073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D8EFE-ACEF-C439-D848-28496652C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E4E91B-C9CD-C728-CB26-3D76D81EA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6231754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sivu taustakuval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4188C03-DD0B-5079-7E65-10DDD76019F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039112"/>
            <a:ext cx="9144000" cy="2852293"/>
          </a:xfrm>
        </p:spPr>
        <p:txBody>
          <a:bodyPr anchor="ctr">
            <a:normAutofit/>
          </a:bodyPr>
          <a:lstStyle>
            <a:lvl1pPr algn="ctr">
              <a:lnSpc>
                <a:spcPct val="80000"/>
              </a:lnSpc>
              <a:defRPr sz="88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53C965D-2B82-1E8A-3D12-11EEF5E987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991988"/>
            <a:ext cx="9144000" cy="860171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Barlow Medium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F5DF54-293F-3320-9CE2-26DBDF61D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DACE43-6639-C07D-B92D-167FCA0B1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C9BB9E-CDE2-C702-78A1-7A8AE56A0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7E3F9E2-BEE1-F325-EB85-5530E744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957A8E9-C7EC-1744-943E-ECC6C2BDC9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AC4BA2D-57E2-B943-A21E-3A616EE12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2077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0941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ohdanto">
    <p:bg>
      <p:bgPr>
        <a:solidFill>
          <a:srgbClr val="83C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B241838-9E4E-5D8A-0FC9-544D503076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9763" y="783463"/>
            <a:ext cx="6642862" cy="5288153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latin typeface="+mn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noProof="0"/>
              <a:t>Lisää otsikko tähän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F5B48C-D4EC-011C-A9A6-EBBB6F9E7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894847-ECA1-CD15-B604-F2930F720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D05633-824F-2F99-8B44-78FF36EE6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981843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otsikko oranssi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E2985-BF43-246B-D48E-9FBD7A4DD1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2957" y="2002631"/>
            <a:ext cx="8026083" cy="2852737"/>
          </a:xfrm>
        </p:spPr>
        <p:txBody>
          <a:bodyPr anchor="ctr"/>
          <a:lstStyle>
            <a:lvl1pPr algn="ctr">
              <a:defRPr sz="6000" b="0" i="0"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937223-E4E5-FE69-ECFB-5C973225C49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82957" y="5038344"/>
            <a:ext cx="8026083" cy="105130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85467-EF02-73C2-7A3C-27324FC09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F2BB1-97DF-FF00-247E-E358B8F92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FC1B2-002F-C3FE-0971-1F79F3A51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373966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Väliotsikko tumm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E2985-BF43-246B-D48E-9FBD7A4DD1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2957" y="2002631"/>
            <a:ext cx="8026083" cy="2852737"/>
          </a:xfrm>
        </p:spPr>
        <p:txBody>
          <a:bodyPr anchor="ctr"/>
          <a:lstStyle>
            <a:lvl1pPr algn="ctr">
              <a:defRPr sz="60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937223-E4E5-FE69-ECFB-5C973225C49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82957" y="5038344"/>
            <a:ext cx="8026083" cy="105130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85467-EF02-73C2-7A3C-27324FC09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F2BB1-97DF-FF00-247E-E358B8F92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FC1B2-002F-C3FE-0971-1F79F3A51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231D6EB-5DC8-15FF-0842-25F671FB3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E53AEBC-1E7E-4610-8304-DC369DE92E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A75086-B7A8-52EE-CD6C-F79CC36FF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2077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9647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2DC49-91CD-8709-5F47-552B0CC495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6"/>
            <a:ext cx="10898243" cy="925512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10" name="Sisällön paikkamerkki 9">
            <a:extLst>
              <a:ext uri="{FF2B5EF4-FFF2-40B4-BE49-F238E27FC236}">
                <a16:creationId xmlns:a16="http://schemas.microsoft.com/office/drawing/2014/main" id="{DB835F1D-5F9A-3C81-A4A8-FD48AB866F8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8000" y="1825625"/>
            <a:ext cx="6634162" cy="4351338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51028-EA44-E8D0-B0B5-47AB43E6A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0A9DE-7D18-CBB9-F7A5-D6D4B49FC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F72C5-2B2C-E78C-2098-4EAB57F2D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81831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 sininen">
    <p:bg>
      <p:bgPr>
        <a:solidFill>
          <a:srgbClr val="83C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2DC49-91CD-8709-5F47-552B0CC495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6"/>
            <a:ext cx="10898243" cy="925512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10" name="Sisällön paikkamerkki 9">
            <a:extLst>
              <a:ext uri="{FF2B5EF4-FFF2-40B4-BE49-F238E27FC236}">
                <a16:creationId xmlns:a16="http://schemas.microsoft.com/office/drawing/2014/main" id="{DB835F1D-5F9A-3C81-A4A8-FD48AB866F8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8000" y="1825625"/>
            <a:ext cx="6634162" cy="4351338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51028-EA44-E8D0-B0B5-47AB43E6A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0A9DE-7D18-CBB9-F7A5-D6D4B49FC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F72C5-2B2C-E78C-2098-4EAB57F2D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90167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3A9DA-754A-4D9B-AD70-FD45D12875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6"/>
            <a:ext cx="10924518" cy="925512"/>
          </a:xfrm>
        </p:spPr>
        <p:txBody>
          <a:bodyPr>
            <a:normAutofit/>
          </a:bodyPr>
          <a:lstStyle>
            <a:lvl1pPr>
              <a:defRPr sz="4400"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DB189-894C-8BD2-0766-D3A908C9708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78000" y="2105247"/>
            <a:ext cx="5482787" cy="3987577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7B0B6-15D0-7A6C-BF92-E3104CD7645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8331" y="2105247"/>
            <a:ext cx="5482786" cy="3987577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1A8083-06B9-51C9-6889-6A987F20B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B4C425-73E3-F2F8-520F-A37D65FA3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CBF452-A76F-C8F7-30FF-CC0548B57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127180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273CE-9434-8365-8480-770CA9BF60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11422774" cy="925513"/>
          </a:xfrm>
        </p:spPr>
        <p:txBody>
          <a:bodyPr>
            <a:normAutofit/>
          </a:bodyPr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50AD22-C451-ACA4-D99E-00015DC9EDB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78000" y="1892807"/>
            <a:ext cx="5454113" cy="728471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b="1" i="0">
                <a:latin typeface="Barlow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6C85C1-D60E-8B15-020B-67E52A8370B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78000" y="2788920"/>
            <a:ext cx="5454113" cy="330390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ABD771-7590-EFD9-7E5C-4FBC606FF1D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40139" y="1892807"/>
            <a:ext cx="5480386" cy="728471"/>
          </a:xfrm>
        </p:spPr>
        <p:txBody>
          <a:bodyPr anchor="b"/>
          <a:lstStyle>
            <a:lvl1pPr marL="0" indent="0" algn="l">
              <a:buNone/>
              <a:defRPr sz="2200" b="1" i="0">
                <a:latin typeface="Barlow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31EDBE-BCFF-DD5A-EDEA-248BBAF48516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40139" y="2788920"/>
            <a:ext cx="5480386" cy="330390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81EB8C-FF81-EE8A-F0F7-C622ECE7C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C1A50E-DEE9-31B5-0293-59EFFCFF1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69939B-9427-FE8A-B7BE-E6F4B5B94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3783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B9DF0E93-A92F-C9F7-60A5-62EF77482C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/>
              <a:t>Lisää otsikko tähän</a:t>
            </a:r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A6B492-1944-2E26-4037-AFED69B06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8482DC-FFC0-6319-9F5C-A6CA1F61C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9C7E9D-3026-BA2C-E0FD-549FB0352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884747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E314-71E0-D198-ED5C-FCF79C67F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59E430-0B00-2189-1B39-E5636238A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C19D0-D8D0-9FA1-8B50-9F47867EC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6914307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 sininen merk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E314-71E0-D198-ED5C-FCF79C67F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59E430-0B00-2189-1B39-E5636238A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C19D0-D8D0-9FA1-8B50-9F47867EC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C9DBE86-A5BC-9D76-EECF-F7CBBE06E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819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8613F-1627-8A3F-2753-37D4F6A0A6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4769611" cy="1264794"/>
          </a:xfrm>
        </p:spPr>
        <p:txBody>
          <a:bodyPr anchor="t"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CD85B-D32D-F610-028A-6F257A892EF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765175"/>
            <a:ext cx="5259388" cy="5316648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4E908A-6B68-6FD6-11C0-C881B106BA6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78000" y="2203703"/>
            <a:ext cx="4769611" cy="3878119"/>
          </a:xfrm>
        </p:spPr>
        <p:txBody>
          <a:bodyPr anchor="b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2DF741-0A1A-E9B0-11F9-B5782CDA8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A7FE10-E9DD-418D-C50C-EE6A142CA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405A7-EC1E-E691-C6B6-715EE08F9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4367855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50C3E-266A-4944-83BD-8AF428DCD8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5724524" cy="1028702"/>
          </a:xfrm>
        </p:spPr>
        <p:txBody>
          <a:bodyPr anchor="t"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8" name="Tekstin paikkamerkki 8">
            <a:extLst>
              <a:ext uri="{FF2B5EF4-FFF2-40B4-BE49-F238E27FC236}">
                <a16:creationId xmlns:a16="http://schemas.microsoft.com/office/drawing/2014/main" id="{D65654FC-C0F6-82ED-E2B3-7CC8CD78F54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8000" y="2406650"/>
            <a:ext cx="5724524" cy="3949700"/>
          </a:xfrm>
        </p:spPr>
        <p:txBody>
          <a:bodyPr anchor="b" anchorCtr="0"/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>
              <a:defRPr sz="2000"/>
            </a:lvl2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2C51D2-6452-F579-79EF-8F5A1EC5BD4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7032626" y="528809"/>
            <a:ext cx="5167465" cy="5820101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E4C8A5-FC9C-F45A-70DD-766B52A5F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715541-ECD9-1D0E-82C5-6F89C6B4C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B1DDE5-2893-CB57-D687-947126180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45225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B4D90-5A17-2EDB-80C7-6F5BB37E5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240" y="766800"/>
            <a:ext cx="5707145" cy="925512"/>
          </a:xfrm>
        </p:spPr>
        <p:txBody>
          <a:bodyPr>
            <a:normAutofit/>
          </a:bodyPr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5A80B91-F4FE-D5A0-5E6C-2BF61671BC9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8092" y="524782"/>
            <a:ext cx="5167467" cy="5820456"/>
          </a:xfrm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781BD1AC-F361-0643-F190-957AE7B119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5999" y="1982788"/>
            <a:ext cx="5726925" cy="4151312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69830F-30B4-3D46-11E0-09DC5D5C8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5A41DB-D8F2-2C9E-DA62-ECE68831F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286F2B-DFBB-31E8-4294-741653668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1618750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ustakuva + otsikk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CA7B9-169D-C5E2-A9C5-E1A9194E2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9311" y="1876314"/>
            <a:ext cx="8653378" cy="3105372"/>
          </a:xfrm>
        </p:spPr>
        <p:txBody>
          <a:bodyPr anchor="ctr">
            <a:noAutofit/>
          </a:bodyPr>
          <a:lstStyle>
            <a:lvl1pPr algn="ctr">
              <a:defRPr sz="6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F5DF54-293F-3320-9CE2-26DBDF61D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DACE43-6639-C07D-B92D-167FCA0B1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C9BB9E-CDE2-C702-78A1-7A8AE56A0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6164571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ustakuva + valkoinen otsikk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CA7B9-169D-C5E2-A9C5-E1A9194E2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9311" y="1876314"/>
            <a:ext cx="8653378" cy="3105372"/>
          </a:xfrm>
        </p:spPr>
        <p:txBody>
          <a:bodyPr anchor="ctr">
            <a:noAutofit/>
          </a:bodyPr>
          <a:lstStyle>
            <a:lvl1pPr algn="ctr">
              <a:defRPr sz="60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F5DF54-293F-3320-9CE2-26DBDF61D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DACE43-6639-C07D-B92D-167FCA0B1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C9BB9E-CDE2-C702-78A1-7A8AE56A0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7E3F9E2-BEE1-F325-EB85-5530E744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957A8E9-C7EC-1744-943E-ECC6C2BDC9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1692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aka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324C1-00AB-B8E8-AE64-7298D480A9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6" y="765175"/>
            <a:ext cx="4787899" cy="1420239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D8897D2-E07C-25D9-6E37-13CE22B578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32625" y="765175"/>
            <a:ext cx="4791075" cy="142024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CC27EE-68DA-E14E-E8FF-396F3B3A9F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1475" y="2541884"/>
            <a:ext cx="11452225" cy="3803353"/>
          </a:xfrm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E70D4B-DA6A-F128-8B9C-31D7E7B26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4B1BC7-9344-7E87-7C14-0263958BD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50770A-3B22-5B35-0365-C9ABF5BC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2041812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teksti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669B7-A2F5-11E5-1241-85C60F813E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764" y="766800"/>
            <a:ext cx="10924518" cy="925512"/>
          </a:xfrm>
        </p:spPr>
        <p:txBody>
          <a:bodyPr/>
          <a:lstStyle/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BCDC323-BF92-F48D-DB37-3CCD442730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9318" y="1973676"/>
            <a:ext cx="3473765" cy="4117974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B0BA0E65-FD89-7DD2-E71E-4E0E0BBC33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14383" y="1973676"/>
            <a:ext cx="3473765" cy="4117974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7A0CD2D-E2BE-EEC6-304B-8ECE37E379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39448" y="1973676"/>
            <a:ext cx="3473765" cy="4117974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02B66A-AD64-E93C-71F7-A02FF8BAF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9DE0A-CFA9-4B1A-E485-01CBC2077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41DF9F-6D19-EA95-6BD8-380F97A61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6169998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ointt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6013F-10B0-7172-5FC2-6EB2E0FDCA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LISÄÄ OTSIKOKSI ESIM. </a:t>
            </a:r>
            <a:r>
              <a:rPr lang="en-GB" err="1"/>
              <a:t>Ajamme</a:t>
            </a:r>
            <a:r>
              <a:rPr lang="en-GB"/>
              <a:t> </a:t>
            </a:r>
            <a:r>
              <a:rPr lang="en-GB" err="1"/>
              <a:t>yrittäjien</a:t>
            </a:r>
            <a:r>
              <a:rPr lang="en-GB"/>
              <a:t> </a:t>
            </a:r>
            <a:r>
              <a:rPr lang="en-GB" err="1"/>
              <a:t>asiaa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82E908D-7A93-BFC9-9689-FC2F37D888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475" y="4125434"/>
            <a:ext cx="3544887" cy="1967389"/>
          </a:xfrm>
        </p:spPr>
        <p:txBody>
          <a:bodyPr l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Tärkeä</a:t>
            </a:r>
            <a:r>
              <a:rPr lang="en-GB"/>
              <a:t> </a:t>
            </a:r>
            <a:r>
              <a:rPr lang="en-GB" err="1"/>
              <a:t>lause</a:t>
            </a:r>
            <a:r>
              <a:rPr lang="en-GB"/>
              <a:t> </a:t>
            </a:r>
            <a:r>
              <a:rPr lang="en-GB" err="1"/>
              <a:t>tähän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438A516-6B1C-4E64-9167-D5F500B9C8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3556" y="4125433"/>
            <a:ext cx="3544887" cy="1967391"/>
          </a:xfrm>
        </p:spPr>
        <p:txBody>
          <a:bodyPr l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Tärkeä</a:t>
            </a:r>
            <a:r>
              <a:rPr lang="en-GB"/>
              <a:t> </a:t>
            </a:r>
            <a:r>
              <a:rPr lang="en-GB" err="1"/>
              <a:t>lause</a:t>
            </a:r>
            <a:r>
              <a:rPr lang="en-GB"/>
              <a:t> </a:t>
            </a:r>
            <a:r>
              <a:rPr lang="en-GB" err="1"/>
              <a:t>tähän</a:t>
            </a:r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B63403F-56E1-354F-66CF-8E2BBA311D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75638" y="4125433"/>
            <a:ext cx="3544887" cy="1967391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Tärkeä</a:t>
            </a:r>
            <a:r>
              <a:rPr lang="en-GB"/>
              <a:t> </a:t>
            </a:r>
            <a:r>
              <a:rPr lang="en-GB" err="1"/>
              <a:t>lause</a:t>
            </a:r>
            <a:r>
              <a:rPr lang="en-GB"/>
              <a:t> </a:t>
            </a:r>
            <a:r>
              <a:rPr lang="en-GB" err="1"/>
              <a:t>tähän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3297B1-4C3D-472A-96B6-27EC1B37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5F68EA-A7A1-B28B-CB41-66163F8C2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2CFBFC-657B-9EDC-F128-6247918B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8852616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uv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ED5CC-D807-D606-AA9E-82A709D57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764" y="766800"/>
            <a:ext cx="10924518" cy="925512"/>
          </a:xfrm>
        </p:spPr>
        <p:txBody>
          <a:bodyPr/>
          <a:lstStyle/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E62C9F2-20BF-99C0-7E96-838E5341AB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40400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err="1">
                <a:effectLst/>
              </a:rPr>
              <a:t>Toiminta</a:t>
            </a:r>
            <a:endParaRPr lang="en-FI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1B55EEA-6145-5414-0D8E-817DA718A6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40400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/>
              <a:t>1234+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35C450C-3261-046E-61C4-B258DEFEBC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0400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err="1"/>
              <a:t>Luvun</a:t>
            </a:r>
            <a:r>
              <a:rPr lang="en-GB"/>
              <a:t> </a:t>
            </a:r>
            <a:r>
              <a:rPr lang="en-GB" err="1"/>
              <a:t>tarkennus</a:t>
            </a:r>
            <a:endParaRPr lang="en-FI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850A464-7F30-29C1-2352-F6740EAC51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80494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err="1">
                <a:effectLst/>
              </a:rPr>
              <a:t>Toiminta</a:t>
            </a:r>
            <a:endParaRPr lang="en-FI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9EBE949F-A6AB-CCD9-E9A5-8575C2AA47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0494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/>
              <a:t>1234+</a:t>
            </a:r>
            <a:endParaRPr lang="en-FI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75A8994B-9B11-4D75-4B9E-E7625FB9C7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0494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err="1"/>
              <a:t>Luvun</a:t>
            </a:r>
            <a:r>
              <a:rPr lang="en-GB"/>
              <a:t> </a:t>
            </a:r>
            <a:r>
              <a:rPr lang="en-GB" err="1"/>
              <a:t>tarkennus</a:t>
            </a:r>
            <a:endParaRPr lang="en-FI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13FF61CF-8296-7604-C31A-2C60B8C89E6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20588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err="1">
                <a:effectLst/>
              </a:rPr>
              <a:t>Toiminta</a:t>
            </a:r>
            <a:endParaRPr lang="en-FI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0574F01F-4320-3354-5C2A-CE976562CD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20588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/>
              <a:t>1234+</a:t>
            </a:r>
            <a:endParaRPr lang="en-FI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B3063D64-3C08-8198-11BE-4D0BA90B13F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20588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err="1"/>
              <a:t>Luvun</a:t>
            </a:r>
            <a:r>
              <a:rPr lang="en-GB"/>
              <a:t> </a:t>
            </a:r>
            <a:r>
              <a:rPr lang="en-GB" err="1"/>
              <a:t>tarkennus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E7627B-9E59-F4F7-7652-FAE209F90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9F6907-5914-62D9-D0B4-CB8DBA099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07C8BB-3EB4-BAD6-B318-532C6E2ED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7699704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E15259CE-436C-09B6-ACB1-586CEAEC86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481" y="1928908"/>
            <a:ext cx="6057011" cy="3484340"/>
          </a:xfrm>
        </p:spPr>
        <p:txBody>
          <a:bodyPr anchor="ctr" anchorCtr="0"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864020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 kiinteä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BA95CDC-72A8-6238-47A7-E3A7891FF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96657" y="1641334"/>
            <a:ext cx="9715183" cy="307368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4071862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 soihdull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E15259CE-436C-09B6-ACB1-586CEAEC86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481" y="1928908"/>
            <a:ext cx="6057011" cy="3484340"/>
          </a:xfrm>
        </p:spPr>
        <p:txBody>
          <a:bodyPr anchor="ctr" anchorCtr="0"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pic>
        <p:nvPicPr>
          <p:cNvPr id="9" name="Picture 8" descr="A hand holding a torch  AI-generated content may be incorrect.">
            <a:extLst>
              <a:ext uri="{FF2B5EF4-FFF2-40B4-BE49-F238E27FC236}">
                <a16:creationId xmlns:a16="http://schemas.microsoft.com/office/drawing/2014/main" id="{1F44A834-1C77-E36C-020F-9FB3D47420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17948" y="0"/>
            <a:ext cx="4574052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9413643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 kiinteä soihdull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BA95CDC-72A8-6238-47A7-E3A7891FF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96657" y="1641334"/>
            <a:ext cx="9715183" cy="3073682"/>
          </a:xfrm>
          <a:prstGeom prst="rect">
            <a:avLst/>
          </a:prstGeom>
        </p:spPr>
      </p:pic>
      <p:pic>
        <p:nvPicPr>
          <p:cNvPr id="9" name="Picture 8" descr="A hand holding a torch  AI-generated content may be incorrect.">
            <a:extLst>
              <a:ext uri="{FF2B5EF4-FFF2-40B4-BE49-F238E27FC236}">
                <a16:creationId xmlns:a16="http://schemas.microsoft.com/office/drawing/2014/main" id="{1F44A834-1C77-E36C-020F-9FB3D474204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17948" y="0"/>
            <a:ext cx="4574052" cy="68580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5059454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ity jäseneksi_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D5206-5EDC-D61E-DEC0-9B04D1A272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75" y="2377440"/>
            <a:ext cx="5118482" cy="2401824"/>
          </a:xfrm>
        </p:spPr>
        <p:txBody>
          <a:bodyPr anchor="ctr"/>
          <a:lstStyle>
            <a:lvl1pPr>
              <a:lnSpc>
                <a:spcPts val="5500"/>
              </a:lnSpc>
              <a:defRPr sz="6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2D0453D-3A6C-27ED-F738-6F9C13C6A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039"/>
          <a:stretch>
            <a:fillRect/>
          </a:stretch>
        </p:blipFill>
        <p:spPr>
          <a:xfrm>
            <a:off x="2209800" y="1027641"/>
            <a:ext cx="2484120" cy="4802718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183635-E344-14BF-E434-6BF4DE484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3593D7-D1F7-4026-9F69-66D84FCB1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D19E86-475C-88AE-FDAE-6B6829F68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263802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mboli tekstillä sinine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4060816-2826-587E-10E1-C2C9EE4A8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764" y="766800"/>
            <a:ext cx="10924518" cy="925512"/>
          </a:xfrm>
        </p:spPr>
        <p:txBody>
          <a:bodyPr/>
          <a:lstStyle/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B99E2304-6615-8A9A-4B4B-2A5AD502B7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7751" y="2119598"/>
            <a:ext cx="4791075" cy="142024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2D0453D-3A6C-27ED-F738-6F9C13C6A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9056"/>
          <a:stretch>
            <a:fillRect/>
          </a:stretch>
        </p:blipFill>
        <p:spPr>
          <a:xfrm>
            <a:off x="10257591" y="1487297"/>
            <a:ext cx="1944683" cy="3883406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183635-E344-14BF-E434-6BF4DE484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3593D7-D1F7-4026-9F69-66D84FCB1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D19E86-475C-88AE-FDAE-6B6829F68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080313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mboli tekstillä oranssi">
    <p:bg>
      <p:bgPr>
        <a:solidFill>
          <a:srgbClr val="FF69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4060816-2826-587E-10E1-C2C9EE4A8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764" y="766800"/>
            <a:ext cx="10924518" cy="925512"/>
          </a:xfrm>
        </p:spPr>
        <p:txBody>
          <a:bodyPr/>
          <a:lstStyle/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B99E2304-6615-8A9A-4B4B-2A5AD502B7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7751" y="2119598"/>
            <a:ext cx="4791075" cy="142024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2D0453D-3A6C-27ED-F738-6F9C13C6A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9056"/>
          <a:stretch>
            <a:fillRect/>
          </a:stretch>
        </p:blipFill>
        <p:spPr>
          <a:xfrm>
            <a:off x="10257591" y="1487297"/>
            <a:ext cx="1944683" cy="3883406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183635-E344-14BF-E434-6BF4DE484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3593D7-D1F7-4026-9F69-66D84FCB1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D19E86-475C-88AE-FDAE-6B6829F68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8801006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na yrittäjä_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3204DC8-3886-BCBD-AB5E-BE7367843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9351" y="2437270"/>
            <a:ext cx="8689976" cy="1866129"/>
          </a:xfrm>
        </p:spPr>
        <p:txBody>
          <a:bodyPr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5C10717-5056-E619-DE8E-175C4E07B4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69351" y="4338594"/>
            <a:ext cx="8689975" cy="647700"/>
          </a:xfrm>
        </p:spPr>
        <p:txBody>
          <a:bodyPr/>
          <a:lstStyle>
            <a:lvl1pPr algn="ctr">
              <a:buNone/>
              <a:defRPr sz="4500">
                <a:latin typeface="Brittany Signature" pitchFamily="2" charset="0"/>
              </a:defRPr>
            </a:lvl1pPr>
          </a:lstStyle>
          <a:p>
            <a:pPr lvl="0"/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tähän</a:t>
            </a:r>
            <a:r>
              <a:rPr lang="en-GB"/>
              <a:t> </a:t>
            </a:r>
            <a:r>
              <a:rPr lang="en-GB" err="1"/>
              <a:t>alateksti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96F9DD-56AE-18AA-B79E-4EF90E1E2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B93307-76E4-7D7D-E61D-204FD1782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F28C0A-E07A-D9F7-D11E-E2850B5A4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6744602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nnakkaiset tilast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C8ABB-574F-DD94-E702-219E58EC30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6"/>
            <a:ext cx="5454114" cy="1099066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51D6215-2537-EA8E-3141-975C53908C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139" y="765175"/>
            <a:ext cx="5480386" cy="1099067"/>
          </a:xfrm>
        </p:spPr>
        <p:txBody>
          <a:bodyPr>
            <a:normAutofit/>
          </a:bodyPr>
          <a:lstStyle>
            <a:lvl1pPr>
              <a:buFontTx/>
              <a:buNone/>
              <a:defRPr sz="18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8035DEC6-B0C0-F8B5-7E3B-6E3C8A8057F3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78000" y="2133601"/>
            <a:ext cx="5454650" cy="4204550"/>
          </a:xfrm>
          <a:solidFill>
            <a:schemeClr val="bg1"/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fi-FI"/>
              <a:t>Lisää kaavio napsauttamalla kuvaketta</a:t>
            </a:r>
            <a:endParaRPr lang="en-FI"/>
          </a:p>
        </p:txBody>
      </p:sp>
      <p:sp>
        <p:nvSpPr>
          <p:cNvPr id="13" name="Table Placeholder 12">
            <a:extLst>
              <a:ext uri="{FF2B5EF4-FFF2-40B4-BE49-F238E27FC236}">
                <a16:creationId xmlns:a16="http://schemas.microsoft.com/office/drawing/2014/main" id="{38048DFB-2CFF-79C4-D9A7-B0B29CAFB6CC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6340475" y="2133598"/>
            <a:ext cx="5480050" cy="4204551"/>
          </a:xfrm>
          <a:solidFill>
            <a:schemeClr val="bg1"/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fi-FI"/>
              <a:t>Lisää taulukko napsauttamalla kuvaketta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32DE1B-108B-AB64-A6F0-309E2F322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D99BC0-96FE-8323-58B6-CF044747A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00E1B-3E5E-EA65-E24D-073BEA9E4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1692586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ulu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0AA61-6CFD-0E2D-E85C-3AB61B3975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5476430" cy="1155961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31E0CE-121C-9464-3D55-C071AEF2CE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4095" y="765175"/>
            <a:ext cx="5479605" cy="1162862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>
              <a:buFont typeface="Arial" panose="020B0604020202020204" pitchFamily="34" charset="0"/>
              <a:buNone/>
              <a:defRPr/>
            </a:lvl2pPr>
            <a:lvl3pPr>
              <a:buFont typeface="Arial" panose="020B0604020202020204" pitchFamily="34" charset="0"/>
              <a:buNone/>
              <a:defRPr/>
            </a:lvl3pPr>
            <a:lvl4pPr>
              <a:buFont typeface="Arial" panose="020B0604020202020204" pitchFamily="34" charset="0"/>
              <a:buNone/>
              <a:defRPr/>
            </a:lvl4pPr>
            <a:lvl5pP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6520F8B5-45BF-3CD6-EE9F-837FB07AC84B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378000" y="2205037"/>
            <a:ext cx="11449050" cy="4140201"/>
          </a:xfrm>
          <a:solidFill>
            <a:schemeClr val="bg1"/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fi-FI"/>
              <a:t>Lisää taulukko napsauttamalla kuvaketta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68B359-8035-8AD7-9F96-A63F89ABE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1709A8-25C9-9056-41B4-B51B6F2B2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077B33-7C62-1139-0525-146BFD677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294273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la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0AA61-6CFD-0E2D-E85C-3AB61B3975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5476430" cy="1155961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31E0CE-121C-9464-3D55-C071AEF2CE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4095" y="765175"/>
            <a:ext cx="5479605" cy="1162862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None/>
              <a:defRPr sz="1800"/>
            </a:lvl1pPr>
            <a:lvl2pPr>
              <a:buFont typeface="Arial" panose="020B0604020202020204" pitchFamily="34" charset="0"/>
              <a:buNone/>
              <a:defRPr/>
            </a:lvl2pPr>
            <a:lvl3pPr>
              <a:buFont typeface="Arial" panose="020B0604020202020204" pitchFamily="34" charset="0"/>
              <a:buNone/>
              <a:defRPr/>
            </a:lvl3pPr>
            <a:lvl4pPr>
              <a:buFont typeface="Arial" panose="020B0604020202020204" pitchFamily="34" charset="0"/>
              <a:buNone/>
              <a:defRPr/>
            </a:lvl4pPr>
            <a:lvl5pP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8F8C8BA5-B98D-AB26-7491-E74F36B0D2D5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78000" y="2201034"/>
            <a:ext cx="11452225" cy="4144204"/>
          </a:xfrm>
          <a:solidFill>
            <a:schemeClr val="bg1"/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fi-FI"/>
              <a:t>Lisää kaavio napsauttamalla kuvaketta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68B359-8035-8AD7-9F96-A63F89ABE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1709A8-25C9-9056-41B4-B51B6F2B2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077B33-7C62-1139-0525-146BFD677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3477545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kineuvonta 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C054C-6B91-59F6-A1DB-4759DC11D1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0044" y="1419866"/>
            <a:ext cx="5520744" cy="236952"/>
          </a:xfrm>
        </p:spPr>
        <p:txBody>
          <a:bodyPr>
            <a:normAutofit/>
          </a:bodyPr>
          <a:lstStyle>
            <a:lvl1pPr algn="ctr">
              <a:defRPr sz="1800" b="1" i="0">
                <a:latin typeface="+mn-lt"/>
              </a:defRPr>
            </a:lvl1pPr>
          </a:lstStyle>
          <a:p>
            <a:r>
              <a:rPr lang="en-GB" err="1"/>
              <a:t>Asiantuntijamme</a:t>
            </a:r>
            <a:r>
              <a:rPr lang="en-GB"/>
              <a:t> </a:t>
            </a:r>
            <a:r>
              <a:rPr lang="en-GB" err="1"/>
              <a:t>auttavat</a:t>
            </a:r>
            <a:endParaRPr lang="en-FI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6F8EA2D-5D51-8174-62E9-7EF4517408F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203" y="1868487"/>
            <a:ext cx="7851775" cy="3121025"/>
          </a:xfrm>
        </p:spPr>
        <p:txBody>
          <a:bodyPr anchor="ctr" anchorCtr="0"/>
          <a:lstStyle>
            <a:lvl1pPr algn="ctr">
              <a:lnSpc>
                <a:spcPts val="7500"/>
              </a:lnSpc>
              <a:buNone/>
              <a:defRPr sz="8000" cap="all" spc="-150" baseline="0">
                <a:latin typeface="+mj-lt"/>
              </a:defRPr>
            </a:lvl1pPr>
            <a:lvl2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2pPr>
            <a:lvl3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3pPr>
            <a:lvl4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4pPr>
            <a:lvl5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5pPr>
          </a:lstStyle>
          <a:p>
            <a:pPr lvl="0"/>
            <a:r>
              <a:rPr lang="fi-FI" noProof="0"/>
              <a:t>Lisää otsikko tähän</a:t>
            </a:r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992A29-5C15-E51B-7C36-7F45038F2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06402" y="568967"/>
            <a:ext cx="4425616" cy="62890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A183552-4B4A-EFDC-1E4B-8FE5F9BE1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882947" y="5262496"/>
            <a:ext cx="2254938" cy="442674"/>
          </a:xfrm>
          <a:prstGeom prst="round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i-FI" sz="2000" b="1" i="0" cap="all" baseline="0">
                <a:effectLst/>
                <a:latin typeface="Barlow Condensed" pitchFamily="2" charset="77"/>
              </a:rPr>
              <a:t>  </a:t>
            </a:r>
            <a:endParaRPr lang="en-FI" sz="2000" b="1" i="0" cap="all" baseline="0">
              <a:latin typeface="Barlow Condensed" pitchFamily="2" charset="77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A82D23A-71C0-1B6C-55AE-353EF161D7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9110" y="5304900"/>
            <a:ext cx="2239962" cy="365126"/>
          </a:xfrm>
        </p:spPr>
        <p:txBody>
          <a:bodyPr anchor="ctr"/>
          <a:lstStyle>
            <a:lvl1pPr algn="ctr">
              <a:buNone/>
              <a:defRPr sz="2000" b="1" i="0">
                <a:latin typeface="Barlow Condensed" pitchFamily="2" charset="77"/>
              </a:defRPr>
            </a:lvl1pPr>
          </a:lstStyle>
          <a:p>
            <a:pPr lvl="0"/>
            <a:r>
              <a:rPr lang="en-GB"/>
              <a:t>SOITA 09 229 222</a:t>
            </a:r>
            <a:endParaRPr lang="en-FI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F51E32B-F936-2927-0595-A73559A5FE3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7014DCEC-DB65-AA2D-D4D8-EB0A45EBD39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898F62A5-D8E9-41ED-C895-2E49990EB54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7890692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kineuvonta kiint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C054C-6B91-59F6-A1DB-4759DC11D1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0044" y="1419866"/>
            <a:ext cx="5520744" cy="236952"/>
          </a:xfrm>
        </p:spPr>
        <p:txBody>
          <a:bodyPr>
            <a:normAutofit/>
          </a:bodyPr>
          <a:lstStyle>
            <a:lvl1pPr algn="ctr">
              <a:defRPr sz="1800" b="1" i="0">
                <a:latin typeface="+mn-lt"/>
              </a:defRPr>
            </a:lvl1pPr>
          </a:lstStyle>
          <a:p>
            <a:r>
              <a:rPr lang="en-GB" err="1"/>
              <a:t>Asiantuntijamme</a:t>
            </a:r>
            <a:r>
              <a:rPr lang="en-GB"/>
              <a:t> </a:t>
            </a:r>
            <a:r>
              <a:rPr lang="en-GB" err="1"/>
              <a:t>auttavat</a:t>
            </a:r>
            <a:endParaRPr lang="en-FI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E1203E-D766-29B7-C731-B5E9C905D342}"/>
              </a:ext>
            </a:extLst>
          </p:cNvPr>
          <p:cNvSpPr txBox="1">
            <a:spLocks/>
          </p:cNvSpPr>
          <p:nvPr userDrawn="1"/>
        </p:nvSpPr>
        <p:spPr>
          <a:xfrm>
            <a:off x="371475" y="1868487"/>
            <a:ext cx="7563503" cy="283762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Bold" pitchFamily="2" charset="77"/>
                <a:ea typeface="+mj-ea"/>
                <a:cs typeface="+mj-cs"/>
              </a:defRPr>
            </a:lvl1pPr>
          </a:lstStyle>
          <a:p>
            <a:pPr lvl="0" algn="ctr">
              <a:lnSpc>
                <a:spcPts val="7500"/>
              </a:lnSpc>
            </a:pPr>
            <a:r>
              <a:rPr lang="en-GB" sz="8000" baseline="0">
                <a:latin typeface="+mj-lt"/>
              </a:rPr>
              <a:t>MAKSUTŒN</a:t>
            </a:r>
          </a:p>
          <a:p>
            <a:pPr lvl="0" algn="ctr">
              <a:lnSpc>
                <a:spcPts val="7500"/>
              </a:lnSpc>
            </a:pPr>
            <a:r>
              <a:rPr lang="en-GB" sz="8000" baseline="0">
                <a:latin typeface="+mj-lt"/>
              </a:rPr>
              <a:t>LAKINEUVONTA</a:t>
            </a:r>
          </a:p>
          <a:p>
            <a:pPr lvl="0" algn="ctr">
              <a:lnSpc>
                <a:spcPts val="7500"/>
              </a:lnSpc>
            </a:pPr>
            <a:r>
              <a:rPr lang="en-GB" sz="8000" baseline="0">
                <a:latin typeface="+mj-lt"/>
              </a:rPr>
              <a:t>JÄSENILLE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183552-4B4A-EFDC-1E4B-8FE5F9BE1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882947" y="5262496"/>
            <a:ext cx="2254938" cy="442674"/>
          </a:xfrm>
          <a:prstGeom prst="round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i-FI" sz="2000" b="1" i="0" cap="all" baseline="0">
                <a:effectLst/>
                <a:latin typeface="Barlow Condensed" pitchFamily="2" charset="77"/>
              </a:rPr>
              <a:t>  </a:t>
            </a:r>
            <a:endParaRPr lang="en-FI" sz="2000" b="1" i="0" cap="all" baseline="0">
              <a:latin typeface="Barlow Condensed" pitchFamily="2" charset="77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992A29-5C15-E51B-7C36-7F45038F2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06402" y="568967"/>
            <a:ext cx="4425616" cy="6289033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A82D23A-71C0-1B6C-55AE-353EF161D7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9110" y="5304900"/>
            <a:ext cx="2239962" cy="365126"/>
          </a:xfrm>
        </p:spPr>
        <p:txBody>
          <a:bodyPr anchor="ctr"/>
          <a:lstStyle>
            <a:lvl1pPr algn="ctr">
              <a:buNone/>
              <a:defRPr sz="2000" b="1" i="0">
                <a:latin typeface="Barlow Condensed" pitchFamily="2" charset="77"/>
              </a:defRPr>
            </a:lvl1pPr>
          </a:lstStyle>
          <a:p>
            <a:pPr lvl="0"/>
            <a:r>
              <a:rPr lang="en-GB"/>
              <a:t>SOITA 09 229 222</a:t>
            </a:r>
            <a:endParaRPr lang="en-FI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F51E32B-F936-2927-0595-A73559A5FE3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7014DCEC-DB65-AA2D-D4D8-EB0A45EBD39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898F62A5-D8E9-41ED-C895-2E49990EB54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5024693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uvo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6013F-10B0-7172-5FC2-6EB2E0FDCA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LISÄÄ OTSIKOKSI ESIM. </a:t>
            </a:r>
            <a:r>
              <a:rPr lang="en-GB" err="1"/>
              <a:t>Neuvontaa</a:t>
            </a:r>
            <a:r>
              <a:rPr lang="en-GB"/>
              <a:t> </a:t>
            </a:r>
            <a:r>
              <a:rPr lang="en-GB" err="1"/>
              <a:t>ja</a:t>
            </a:r>
            <a:r>
              <a:rPr lang="en-GB"/>
              <a:t> </a:t>
            </a:r>
            <a:r>
              <a:rPr lang="en-GB" err="1"/>
              <a:t>tukea</a:t>
            </a:r>
            <a:endParaRPr lang="en-FI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0C94DDA-3718-FB23-15F4-A4FBE10EE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371475" y="2398788"/>
            <a:ext cx="3267740" cy="3728942"/>
          </a:xfrm>
          <a:prstGeom prst="rect">
            <a:avLst/>
          </a:prstGeom>
          <a:solidFill>
            <a:schemeClr val="bg2"/>
          </a:solidFill>
        </p:spPr>
        <p:txBody>
          <a:bodyPr wrap="square" lIns="216000" tIns="827999" rIns="216000" bIns="396000" rtlCol="0">
            <a:spAutoFit/>
          </a:bodyPr>
          <a:lstStyle/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44BCBB40-064D-A64F-7E85-BFEEDD90FD3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8261" y="3034224"/>
            <a:ext cx="2854165" cy="2458070"/>
          </a:xfrm>
        </p:spPr>
        <p:txBody>
          <a:bodyPr lIns="0"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sz="2400" b="1" i="0" err="1">
                <a:latin typeface="Barlow Condensed" pitchFamily="2" charset="77"/>
              </a:rPr>
              <a:t>yrittajat.fi</a:t>
            </a:r>
            <a:r>
              <a:rPr lang="en-GB" sz="2400" b="1" i="0">
                <a:latin typeface="Barlow Condensed" pitchFamily="2" charset="77"/>
              </a:rPr>
              <a:t>/</a:t>
            </a:r>
            <a:r>
              <a:rPr lang="en-GB" sz="2400" b="1" i="0" err="1">
                <a:latin typeface="Barlow Condensed" pitchFamily="2" charset="77"/>
              </a:rPr>
              <a:t>neuvonta</a:t>
            </a:r>
            <a:r>
              <a:rPr lang="en-GB" sz="2400" b="1" i="0">
                <a:latin typeface="Barlow Condensed" pitchFamily="2" charset="77"/>
              </a:rPr>
              <a:t> </a:t>
            </a:r>
            <a:br>
              <a:rPr lang="en-GB" sz="2400" b="1" i="0">
                <a:latin typeface="Barlow Condensed" pitchFamily="2" charset="77"/>
              </a:rPr>
            </a:br>
            <a:r>
              <a:rPr lang="en-GB" sz="2400" b="1" i="0">
                <a:latin typeface="Barlow Condensed" pitchFamily="2" charset="77"/>
              </a:rPr>
              <a:t>tai 09 229 222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 i="0" err="1">
                <a:latin typeface="Barlow Condensed" pitchFamily="2" charset="77"/>
              </a:rPr>
              <a:t>Yksinyrittäjien</a:t>
            </a:r>
            <a:r>
              <a:rPr lang="en-GB" sz="2400" b="1" i="0">
                <a:latin typeface="Barlow Condensed" pitchFamily="2" charset="77"/>
              </a:rPr>
              <a:t> </a:t>
            </a:r>
            <a:r>
              <a:rPr lang="en-GB" sz="2400" b="1" i="0" err="1">
                <a:latin typeface="Barlow Condensed" pitchFamily="2" charset="77"/>
              </a:rPr>
              <a:t>neuvontapuhelin</a:t>
            </a:r>
            <a:r>
              <a:rPr lang="en-GB" sz="2400" b="1" i="0">
                <a:latin typeface="Barlow Condensed" pitchFamily="2" charset="77"/>
              </a:rPr>
              <a:t>: 09 2292 2400</a:t>
            </a:r>
          </a:p>
          <a:p>
            <a:pPr lvl="0"/>
            <a:endParaRPr lang="en-GB" sz="2400" b="1" i="0">
              <a:latin typeface="Barlow Condensed" pitchFamily="2" charset="77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438A516-6B1C-4E64-9167-D5F500B9C8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3556" y="2398788"/>
            <a:ext cx="3544887" cy="1131221"/>
          </a:xfrm>
        </p:spPr>
        <p:txBody>
          <a:bodyPr lIns="0" anchor="t">
            <a:normAutofit/>
          </a:bodyPr>
          <a:lstStyle>
            <a:lvl1pPr marL="0" indent="0">
              <a:lnSpc>
                <a:spcPct val="9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Vinkit</a:t>
            </a:r>
            <a:r>
              <a:rPr lang="en-GB"/>
              <a:t> </a:t>
            </a:r>
            <a:r>
              <a:rPr lang="en-GB" err="1"/>
              <a:t>yrittäjän</a:t>
            </a:r>
            <a:br>
              <a:rPr lang="en-GB"/>
            </a:br>
            <a:r>
              <a:rPr lang="en-GB" err="1"/>
              <a:t>yleisimpiin</a:t>
            </a:r>
            <a:r>
              <a:rPr lang="en-GB"/>
              <a:t> </a:t>
            </a:r>
            <a:r>
              <a:rPr lang="en-GB" err="1"/>
              <a:t>haasteisiin</a:t>
            </a:r>
            <a:br>
              <a:rPr lang="en-GB"/>
            </a:br>
            <a:r>
              <a:rPr lang="en-GB" err="1"/>
              <a:t>verkosta</a:t>
            </a:r>
            <a:r>
              <a:rPr lang="en-GB"/>
              <a:t>: </a:t>
            </a:r>
            <a:r>
              <a:rPr lang="en-GB" err="1"/>
              <a:t>yrittajat.fi</a:t>
            </a:r>
            <a:r>
              <a:rPr lang="en-GB"/>
              <a:t>.</a:t>
            </a:r>
          </a:p>
          <a:p>
            <a:pPr lvl="0"/>
            <a:endParaRPr lang="en-GB" err="1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A6562B0-3F93-8F4D-E0D5-11D30EC5D5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22763" y="3785191"/>
            <a:ext cx="3544887" cy="2307633"/>
          </a:xfrm>
        </p:spPr>
        <p:txBody>
          <a:bodyPr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latin typeface="+mn-lt"/>
              </a:defRPr>
            </a:lvl1pPr>
            <a:lvl2pPr>
              <a:lnSpc>
                <a:spcPct val="100000"/>
              </a:lnSpc>
              <a:buFontTx/>
              <a:buNone/>
              <a:defRPr sz="1600"/>
            </a:lvl2pPr>
            <a:lvl3pPr>
              <a:lnSpc>
                <a:spcPct val="100000"/>
              </a:lnSpc>
              <a:buFontTx/>
              <a:buNone/>
              <a:defRPr sz="1400"/>
            </a:lvl3pPr>
            <a:lvl4pPr>
              <a:lnSpc>
                <a:spcPct val="100000"/>
              </a:lnSpc>
              <a:buFontTx/>
              <a:buNone/>
              <a:defRPr sz="1200"/>
            </a:lvl4pPr>
            <a:lvl5pPr>
              <a:lnSpc>
                <a:spcPct val="100000"/>
              </a:lnSpc>
              <a:buFontTx/>
              <a:buNone/>
              <a:defRPr sz="1200"/>
            </a:lvl5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Kerro jäsennumerosi, </a:t>
            </a:r>
            <a:endParaRPr lang="fi-FI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 puhelusi yhdistetään asiantuntijalle.</a:t>
            </a:r>
            <a:endParaRPr lang="en-FI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B63403F-56E1-354F-66CF-8E2BBA311D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75637" y="2398788"/>
            <a:ext cx="3544887" cy="432390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Aiheet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32D70C-62DA-2E62-0638-03E5C6EE2D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75638" y="2962940"/>
            <a:ext cx="3544887" cy="3129885"/>
          </a:xfrm>
        </p:spPr>
        <p:txBody>
          <a:bodyPr>
            <a:normAutofit/>
          </a:bodyPr>
          <a:lstStyle>
            <a:lvl1pPr marL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Maksukyvyttömyys</a:t>
            </a:r>
            <a:endParaRPr lang="en-GB"/>
          </a:p>
          <a:p>
            <a:pPr lvl="0"/>
            <a:r>
              <a:rPr lang="en-GB" err="1"/>
              <a:t>Koulutus</a:t>
            </a:r>
            <a:endParaRPr lang="en-GB"/>
          </a:p>
          <a:p>
            <a:pPr lvl="0"/>
            <a:r>
              <a:rPr lang="en-GB" err="1"/>
              <a:t>Omistajanvaihdokset</a:t>
            </a:r>
            <a:endParaRPr lang="en-GB"/>
          </a:p>
          <a:p>
            <a:pPr lvl="0"/>
            <a:r>
              <a:rPr lang="en-GB" err="1"/>
              <a:t>Ympäristöasiat</a:t>
            </a:r>
            <a:endParaRPr lang="en-GB"/>
          </a:p>
          <a:p>
            <a:pPr lvl="0"/>
            <a:r>
              <a:rPr lang="en-GB" err="1"/>
              <a:t>Markkina</a:t>
            </a:r>
            <a:r>
              <a:rPr lang="en-GB"/>
              <a:t>- </a:t>
            </a:r>
            <a:r>
              <a:rPr lang="en-GB" err="1"/>
              <a:t>ja</a:t>
            </a:r>
            <a:r>
              <a:rPr lang="en-GB"/>
              <a:t> </a:t>
            </a:r>
            <a:r>
              <a:rPr lang="en-GB" err="1"/>
              <a:t>kilpailuoikeus</a:t>
            </a:r>
            <a:endParaRPr lang="en-GB"/>
          </a:p>
          <a:p>
            <a:pPr lvl="0"/>
            <a:r>
              <a:rPr lang="en-GB" err="1"/>
              <a:t>Yritysjuridiikka</a:t>
            </a:r>
            <a:endParaRPr lang="en-GB"/>
          </a:p>
          <a:p>
            <a:pPr lvl="0"/>
            <a:r>
              <a:rPr lang="en-GB" err="1"/>
              <a:t>Sopimusoikeus</a:t>
            </a:r>
            <a:endParaRPr lang="en-GB"/>
          </a:p>
          <a:p>
            <a:pPr lvl="0"/>
            <a:r>
              <a:rPr lang="en-GB" err="1"/>
              <a:t>Verotus</a:t>
            </a:r>
            <a:endParaRPr lang="en-GB"/>
          </a:p>
          <a:p>
            <a:pPr lvl="0"/>
            <a:r>
              <a:rPr lang="en-GB" err="1"/>
              <a:t>Sosiaaliturva</a:t>
            </a:r>
            <a:endParaRPr lang="en-GB"/>
          </a:p>
          <a:p>
            <a:pPr lvl="0"/>
            <a:r>
              <a:rPr lang="en-GB" err="1"/>
              <a:t>Työelämän</a:t>
            </a:r>
            <a:r>
              <a:rPr lang="en-GB"/>
              <a:t> </a:t>
            </a:r>
            <a:r>
              <a:rPr lang="en-GB" err="1"/>
              <a:t>juridiikka</a:t>
            </a:r>
            <a:endParaRPr lang="en-GB"/>
          </a:p>
          <a:p>
            <a:pPr lvl="0"/>
            <a:endParaRPr lang="en-GB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04A06E7-0CF6-289B-7EDF-93ABB7440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640293" y="2047160"/>
            <a:ext cx="730103" cy="730103"/>
            <a:chOff x="2842437" y="2047160"/>
            <a:chExt cx="730103" cy="730103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13A6B16-DC1D-9238-FB5C-84BB4018F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842437" y="2047160"/>
              <a:ext cx="730103" cy="7301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1E4236D4-F61F-DC33-63B3-7688E8BAE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51391" y="2156114"/>
              <a:ext cx="512195" cy="512195"/>
            </a:xfrm>
            <a:prstGeom prst="rect">
              <a:avLst/>
            </a:prstGeom>
          </p:spPr>
        </p:pic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5F68EA-A7A1-B28B-CB41-66163F8C2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3297B1-4C3D-472A-96B6-27EC1B37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2CFBFC-657B-9EDC-F128-6247918B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5319149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2A4C2-93E1-62F1-3C4C-F9C3A4319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3AC4FA-9BC1-D601-5BE4-2663A0522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B1AA3F-029F-ABD0-68CF-36732D478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B8BCA86-6696-E5D5-519C-29E626BAC8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7123" y="2727818"/>
            <a:ext cx="4777753" cy="160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1255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704989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2DC49-91CD-8709-5F47-552B0CC495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6"/>
            <a:ext cx="10898243" cy="925512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7" name="Sisällön paikkamerkki 9">
            <a:extLst>
              <a:ext uri="{FF2B5EF4-FFF2-40B4-BE49-F238E27FC236}">
                <a16:creationId xmlns:a16="http://schemas.microsoft.com/office/drawing/2014/main" id="{9EC4C945-5ECD-5902-56EB-0119A4FF83F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8000" y="1825625"/>
            <a:ext cx="6634162" cy="4351338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CFDE9A99-19A4-22FC-65ED-3C1B711B130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FI">
              <a:latin typeface="+mn-lt"/>
            </a:endParaRPr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B746293-0DF8-5408-53B9-94D32ED6A49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>
              <a:latin typeface="+mn-lt"/>
            </a:endParaRP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780CADEB-9520-DB4F-4978-0911007A64C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3493828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3A9DA-754A-4D9B-AD70-FD45D12875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400"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98BEDD1-F785-C3E7-2EA8-B536236C6FF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9763" y="2105247"/>
            <a:ext cx="5482787" cy="3987577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0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7A90D44-A02E-F600-2B37-DF47CD266DB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8331" y="2105247"/>
            <a:ext cx="5482786" cy="3987577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DBFA9AC-5191-BF70-8439-100B4E80C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>
              <a:latin typeface="+mn-lt"/>
            </a:endParaRP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08B0CF1-BDED-52D7-4835-5BECBA53E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>
              <a:latin typeface="+mn-lt"/>
            </a:endParaRP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AF875FB2-79F9-69F9-1479-397937527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50672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273CE-9434-8365-8480-770CA9BF60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11422774" cy="925513"/>
          </a:xfrm>
        </p:spPr>
        <p:txBody>
          <a:bodyPr>
            <a:normAutofit/>
          </a:bodyPr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50AD22-C451-ACA4-D99E-00015DC9EDB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78000" y="1892807"/>
            <a:ext cx="5454113" cy="72847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>
              <a:buNone/>
              <a:defRPr sz="2200" b="1" i="0">
                <a:latin typeface="Barlow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0EAB96-323A-1DE1-07EC-D3F36960AB3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78000" y="2788920"/>
            <a:ext cx="5454113" cy="330390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ABD771-7590-EFD9-7E5C-4FBC606FF1D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40139" y="1892807"/>
            <a:ext cx="5480386" cy="728471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2200" b="1" i="0">
                <a:latin typeface="Barlow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42E2B9-DA82-35B9-1933-F624EA30C80B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40139" y="2788920"/>
            <a:ext cx="5480386" cy="330390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11" name="Alatunnisteen paikkamerkki 10">
            <a:extLst>
              <a:ext uri="{FF2B5EF4-FFF2-40B4-BE49-F238E27FC236}">
                <a16:creationId xmlns:a16="http://schemas.microsoft.com/office/drawing/2014/main" id="{15058A17-FCA8-4769-EC96-6FB722D8B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>
              <a:latin typeface="+mn-lt"/>
            </a:endParaRPr>
          </a:p>
        </p:txBody>
      </p:sp>
      <p:sp>
        <p:nvSpPr>
          <p:cNvPr id="10" name="Päivämäärän paikkamerkki 9">
            <a:extLst>
              <a:ext uri="{FF2B5EF4-FFF2-40B4-BE49-F238E27FC236}">
                <a16:creationId xmlns:a16="http://schemas.microsoft.com/office/drawing/2014/main" id="{11523E4A-FDED-D68A-EAF9-D6A322B9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>
              <a:latin typeface="+mn-lt"/>
            </a:endParaRPr>
          </a:p>
        </p:txBody>
      </p:sp>
      <p:sp>
        <p:nvSpPr>
          <p:cNvPr id="12" name="Dian numeron paikkamerkki 11">
            <a:extLst>
              <a:ext uri="{FF2B5EF4-FFF2-40B4-BE49-F238E27FC236}">
                <a16:creationId xmlns:a16="http://schemas.microsoft.com/office/drawing/2014/main" id="{0CC21C54-414D-7879-1B2B-D0BDBC54A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0241874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06D66-84FB-E545-2ABF-514964B1A3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10924518" cy="925512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9A12D8A0-AFC1-AF9F-25EA-5C07C7254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>
              <a:latin typeface="+mn-lt"/>
            </a:endParaRP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718437EB-3650-C7BB-65C1-740A29208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>
              <a:latin typeface="+mn-lt"/>
            </a:endParaRP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EB09DE91-8CA2-A042-ACE8-1ED574F04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627256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E314-71E0-D198-ED5C-FCF79C67F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59E430-0B00-2189-1B39-E5636238A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C19D0-D8D0-9FA1-8B50-9F47867EC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2916496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 sininen merk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BC9DBE86-A5BC-9D76-EECF-F7CBBE06E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47BBCCA3-DA3D-2218-BC70-49E6BB054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>
              <a:latin typeface="+mn-lt"/>
            </a:endParaRP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2C91AC22-70F9-4583-AF9C-CFFA393F0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>
              <a:latin typeface="+mn-lt"/>
            </a:endParaRP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AFE9DBEF-A184-0726-30B1-8BD90B163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27222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8613F-1627-8A3F-2753-37D4F6A0A6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4769611" cy="1264794"/>
          </a:xfrm>
        </p:spPr>
        <p:txBody>
          <a:bodyPr anchor="t"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4E908A-6B68-6FD6-11C0-C881B106BA6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78000" y="2203703"/>
            <a:ext cx="4769611" cy="387811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CD85B-D32D-F610-028A-6F257A892EF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765175"/>
            <a:ext cx="5259388" cy="531664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2DF741-0A1A-E9B0-11F9-B5782CDA8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A7FE10-E9DD-418D-C50C-EE6A142CA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405A7-EC1E-E691-C6B6-715EE08F9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83093065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50C3E-266A-4944-83BD-8AF428DCD8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5698250" cy="1028702"/>
          </a:xfrm>
        </p:spPr>
        <p:txBody>
          <a:bodyPr anchor="t"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40563E9-8FBF-8AC9-CD6F-B21E09AE0D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8000" y="2406650"/>
            <a:ext cx="5697537" cy="3949700"/>
          </a:xfrm>
        </p:spPr>
        <p:txBody>
          <a:bodyPr anchor="b" anchorCtr="0"/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>
              <a:buNone/>
              <a:defRPr/>
            </a:lvl2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2C51D2-6452-F579-79EF-8F5A1EC5BD4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7032626" y="528809"/>
            <a:ext cx="5167465" cy="5820101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E4C8A5-FC9C-F45A-70DD-766B52A5F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715541-ECD9-1D0E-82C5-6F89C6B4C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B1DDE5-2893-CB57-D687-947126180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24361387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B4D90-5A17-2EDB-80C7-6F5BB37E5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240" y="783464"/>
            <a:ext cx="5707145" cy="925512"/>
          </a:xfrm>
        </p:spPr>
        <p:txBody>
          <a:bodyPr>
            <a:normAutofit/>
          </a:bodyPr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5A80B91-F4FE-D5A0-5E6C-2BF61671BC9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8092" y="524782"/>
            <a:ext cx="5167467" cy="5820456"/>
          </a:xfrm>
          <a:prstGeom prst="rect">
            <a:avLst/>
          </a:prstGeom>
        </p:spPr>
        <p:txBody>
          <a:bodyPr anchor="ctr" anchorCtr="0"/>
          <a:lstStyle>
            <a:lvl1pPr algn="ctr">
              <a:buNone/>
              <a:defRPr/>
            </a:lvl1pPr>
          </a:lstStyle>
          <a:p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6" name="Tekstin paikkamerkki 7">
            <a:extLst>
              <a:ext uri="{FF2B5EF4-FFF2-40B4-BE49-F238E27FC236}">
                <a16:creationId xmlns:a16="http://schemas.microsoft.com/office/drawing/2014/main" id="{F88EFBBC-1BDE-E927-D0C5-9D5C3ED89D7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5999" y="1982788"/>
            <a:ext cx="5726925" cy="4151312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69830F-30B4-3D46-11E0-09DC5D5C8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5A41DB-D8F2-2C9E-DA62-ECE68831F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286F2B-DFBB-31E8-4294-741653668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2357058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aka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324C1-00AB-B8E8-AE64-7298D480A9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5"/>
            <a:ext cx="4787899" cy="1420239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D8897D2-E07C-25D9-6E37-13CE22B578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32625" y="765175"/>
            <a:ext cx="4791075" cy="14202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CC27EE-68DA-E14E-E8FF-396F3B3A9F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8000" y="2541884"/>
            <a:ext cx="11452225" cy="3803353"/>
          </a:xfrm>
          <a:prstGeom prst="rect">
            <a:avLst/>
          </a:prstGeom>
        </p:spPr>
        <p:txBody>
          <a:bodyPr anchor="ctr" anchorCtr="0"/>
          <a:lstStyle>
            <a:lvl1pPr algn="ctr">
              <a:buNone/>
              <a:defRPr/>
            </a:lvl1pPr>
          </a:lstStyle>
          <a:p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E70D4B-DA6A-F128-8B9C-31D7E7B26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4B1BC7-9344-7E87-7C14-0263958BD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50770A-3B22-5B35-0365-C9ABF5BC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1828131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teksti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669B7-A2F5-11E5-1241-85C60F813E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10924518" cy="925512"/>
          </a:xfrm>
        </p:spPr>
        <p:txBody>
          <a:bodyPr/>
          <a:lstStyle/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BCDC323-BF92-F48D-DB37-3CCD442730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8000" y="1973676"/>
            <a:ext cx="3473765" cy="4117974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B0BA0E65-FD89-7DD2-E71E-4E0E0BBC33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14383" y="1973676"/>
            <a:ext cx="3473765" cy="4117974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7A0CD2D-E2BE-EEC6-304B-8ECE37E379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39448" y="1973676"/>
            <a:ext cx="3473765" cy="4117974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9DE0A-CFA9-4B1A-E485-01CBC2077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02B66A-AD64-E93C-71F7-A02FF8BAF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41DF9F-6D19-EA95-6BD8-380F97A61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3424024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ointt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6013F-10B0-7172-5FC2-6EB2E0FDCA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LISÄÄ OTSIKOKSI ESIM. </a:t>
            </a:r>
            <a:r>
              <a:rPr lang="en-GB" err="1"/>
              <a:t>Ajamme</a:t>
            </a:r>
            <a:r>
              <a:rPr lang="en-GB"/>
              <a:t> </a:t>
            </a:r>
            <a:r>
              <a:rPr lang="en-GB" err="1"/>
              <a:t>yrittäjien</a:t>
            </a:r>
            <a:r>
              <a:rPr lang="en-GB"/>
              <a:t> </a:t>
            </a:r>
            <a:r>
              <a:rPr lang="en-GB" err="1"/>
              <a:t>asiaa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82E908D-7A93-BFC9-9689-FC2F37D888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475" y="4125434"/>
            <a:ext cx="3544887" cy="1967389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Tärkeä</a:t>
            </a:r>
            <a:r>
              <a:rPr lang="en-GB"/>
              <a:t> </a:t>
            </a:r>
            <a:r>
              <a:rPr lang="en-GB" err="1"/>
              <a:t>lause</a:t>
            </a:r>
            <a:r>
              <a:rPr lang="en-GB"/>
              <a:t> </a:t>
            </a:r>
            <a:r>
              <a:rPr lang="en-GB" err="1"/>
              <a:t>tähän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438A516-6B1C-4E64-9167-D5F500B9C8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3556" y="4125433"/>
            <a:ext cx="3544887" cy="1967391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Tärkeä</a:t>
            </a:r>
            <a:r>
              <a:rPr lang="en-GB"/>
              <a:t> </a:t>
            </a:r>
            <a:r>
              <a:rPr lang="en-GB" err="1"/>
              <a:t>lause</a:t>
            </a:r>
            <a:r>
              <a:rPr lang="en-GB"/>
              <a:t> </a:t>
            </a:r>
            <a:r>
              <a:rPr lang="en-GB" err="1"/>
              <a:t>tähän</a:t>
            </a:r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B63403F-56E1-354F-66CF-8E2BBA311D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75638" y="4125433"/>
            <a:ext cx="3544887" cy="196739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Tärkeä</a:t>
            </a:r>
            <a:r>
              <a:rPr lang="en-GB"/>
              <a:t> </a:t>
            </a:r>
            <a:r>
              <a:rPr lang="en-GB" err="1"/>
              <a:t>lause</a:t>
            </a:r>
            <a:r>
              <a:rPr lang="en-GB"/>
              <a:t> </a:t>
            </a:r>
            <a:r>
              <a:rPr lang="en-GB" err="1"/>
              <a:t>tähän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5F68EA-A7A1-B28B-CB41-66163F8C2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3297B1-4C3D-472A-96B6-27EC1B37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2CFBFC-657B-9EDC-F128-6247918B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99314478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uv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ED5CC-D807-D606-AA9E-82A709D57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10924518" cy="925512"/>
          </a:xfrm>
        </p:spPr>
        <p:txBody>
          <a:bodyPr/>
          <a:lstStyle/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543BB12B-95F4-AF1B-DE9A-B9D04EAC1B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40400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err="1">
                <a:effectLst/>
              </a:rPr>
              <a:t>Toiminta</a:t>
            </a:r>
            <a:endParaRPr lang="en-FI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D53DABBC-F708-ED66-BB06-85730C8FE85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40400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/>
              <a:t>1234+</a:t>
            </a:r>
            <a:endParaRPr lang="en-FI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037913C4-5042-A4AA-49CF-307FBF71DB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0400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err="1"/>
              <a:t>Luvun</a:t>
            </a:r>
            <a:r>
              <a:rPr lang="en-GB"/>
              <a:t> </a:t>
            </a:r>
            <a:r>
              <a:rPr lang="en-GB" err="1"/>
              <a:t>tarkennus</a:t>
            </a:r>
            <a:endParaRPr lang="en-FI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5EE9AFB-6F50-18DC-8C18-E1E4A7C8607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80494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err="1">
                <a:effectLst/>
              </a:rPr>
              <a:t>Toiminta</a:t>
            </a:r>
            <a:endParaRPr lang="en-FI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115B9229-1391-782A-123C-600FE20C23F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0494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/>
              <a:t>1234+</a:t>
            </a:r>
            <a:endParaRPr lang="en-FI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AE318F1D-8B04-A10C-254A-6A1BFBBB24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0494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err="1"/>
              <a:t>Luvun</a:t>
            </a:r>
            <a:r>
              <a:rPr lang="en-GB"/>
              <a:t> </a:t>
            </a:r>
            <a:r>
              <a:rPr lang="en-GB" err="1"/>
              <a:t>tarkennus</a:t>
            </a:r>
            <a:endParaRPr lang="en-FI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EECEADC4-F80B-4EE4-9280-AF33379A257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20588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err="1">
                <a:effectLst/>
              </a:rPr>
              <a:t>Toiminta</a:t>
            </a:r>
            <a:endParaRPr lang="en-FI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F6A0666-7058-6E43-53FE-F940634826D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20588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/>
              <a:t>1234+</a:t>
            </a:r>
            <a:endParaRPr lang="en-FI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0D3DC271-1780-8A6B-90FC-04B4718C835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20588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err="1"/>
              <a:t>Luvun</a:t>
            </a:r>
            <a:r>
              <a:rPr lang="en-GB"/>
              <a:t> </a:t>
            </a:r>
            <a:r>
              <a:rPr lang="en-GB" err="1"/>
              <a:t>tarkennus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E7627B-9E59-F4F7-7652-FAE209F90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9F6907-5914-62D9-D0B4-CB8DBA099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07C8BB-3EB4-BAD6-B318-532C6E2ED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24344496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na yrittäjä_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3204DC8-3886-BCBD-AB5E-BE7367843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9351" y="2437270"/>
            <a:ext cx="8689976" cy="1866129"/>
          </a:xfrm>
        </p:spPr>
        <p:txBody>
          <a:bodyPr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5C10717-5056-E619-DE8E-175C4E07B4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69351" y="4338594"/>
            <a:ext cx="8689975" cy="647700"/>
          </a:xfrm>
          <a:prstGeom prst="rect">
            <a:avLst/>
          </a:prstGeom>
        </p:spPr>
        <p:txBody>
          <a:bodyPr/>
          <a:lstStyle>
            <a:lvl1pPr algn="ctr">
              <a:buNone/>
              <a:defRPr sz="4500">
                <a:latin typeface="Brittany Signature" pitchFamily="2" charset="0"/>
              </a:defRPr>
            </a:lvl1pPr>
          </a:lstStyle>
          <a:p>
            <a:pPr lvl="0"/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alateksti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96F9DD-56AE-18AA-B79E-4EF90E1E2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B93307-76E4-7D7D-E61D-204FD1782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F28C0A-E07A-D9F7-D11E-E2850B5A4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6872126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E15259CE-436C-09B6-ACB1-586CEAEC86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481" y="1928908"/>
            <a:ext cx="6057011" cy="3484340"/>
          </a:xfrm>
        </p:spPr>
        <p:txBody>
          <a:bodyPr anchor="ctr" anchorCtr="0"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6296478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 kiinteä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BA95CDC-72A8-6238-47A7-E3A7891FF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96657" y="1641334"/>
            <a:ext cx="9715183" cy="307368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27430752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 soihdull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E15259CE-436C-09B6-ACB1-586CEAEC86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481" y="1928908"/>
            <a:ext cx="6057011" cy="3484340"/>
          </a:xfrm>
        </p:spPr>
        <p:txBody>
          <a:bodyPr anchor="ctr" anchorCtr="0"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F44A834-1C77-E36C-020F-9FB3D47420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17948" y="0"/>
            <a:ext cx="4574052" cy="68580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8139875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 kiinteä soihdull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BA95CDC-72A8-6238-47A7-E3A7891FF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96657" y="1641334"/>
            <a:ext cx="9715183" cy="30736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44A834-1C77-E36C-020F-9FB3D47420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17948" y="0"/>
            <a:ext cx="4574052" cy="68580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124917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ity jäseneksi_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D5206-5EDC-D61E-DEC0-9B04D1A272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75" y="2377440"/>
            <a:ext cx="5118482" cy="2401824"/>
          </a:xfrm>
        </p:spPr>
        <p:txBody>
          <a:bodyPr anchor="ctr"/>
          <a:lstStyle>
            <a:lvl1pPr>
              <a:lnSpc>
                <a:spcPts val="5500"/>
              </a:lnSpc>
              <a:defRPr sz="6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2D0453D-3A6C-27ED-F738-6F9C13C6A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039"/>
          <a:stretch>
            <a:fillRect/>
          </a:stretch>
        </p:blipFill>
        <p:spPr>
          <a:xfrm>
            <a:off x="2209800" y="1027641"/>
            <a:ext cx="2484120" cy="4802718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183635-E344-14BF-E434-6BF4DE484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3593D7-D1F7-4026-9F69-66D84FCB1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D19E86-475C-88AE-FDAE-6B6829F68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9229643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kineuvonta 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C054C-6B91-59F6-A1DB-4759DC11D1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0044" y="1419866"/>
            <a:ext cx="5520744" cy="236952"/>
          </a:xfrm>
        </p:spPr>
        <p:txBody>
          <a:bodyPr>
            <a:normAutofit/>
          </a:bodyPr>
          <a:lstStyle>
            <a:lvl1pPr algn="ctr">
              <a:defRPr sz="1800" b="1" i="0">
                <a:latin typeface="+mn-lt"/>
              </a:defRPr>
            </a:lvl1pPr>
          </a:lstStyle>
          <a:p>
            <a:r>
              <a:rPr lang="en-GB" err="1"/>
              <a:t>Asiantuntijamme</a:t>
            </a:r>
            <a:r>
              <a:rPr lang="en-GB"/>
              <a:t> </a:t>
            </a:r>
            <a:r>
              <a:rPr lang="en-GB" err="1"/>
              <a:t>auttavat</a:t>
            </a:r>
            <a:endParaRPr lang="en-FI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6F8EA2D-5D51-8174-62E9-7EF4517408F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203" y="1868487"/>
            <a:ext cx="7851775" cy="3121025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ts val="7500"/>
              </a:lnSpc>
              <a:buNone/>
              <a:defRPr sz="8000" cap="all" spc="-150" baseline="0">
                <a:latin typeface="+mj-lt"/>
              </a:defRPr>
            </a:lvl1pPr>
            <a:lvl2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2pPr>
            <a:lvl3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3pPr>
            <a:lvl4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4pPr>
            <a:lvl5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5pPr>
          </a:lstStyle>
          <a:p>
            <a:pPr lvl="0"/>
            <a:r>
              <a:rPr lang="fi-FI" noProof="0"/>
              <a:t>Lisää otsikko tähän</a:t>
            </a:r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992A29-5C15-E51B-7C36-7F45038F2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06402" y="568967"/>
            <a:ext cx="4425616" cy="6289033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A82D23A-71C0-1B6C-55AE-353EF161D7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9110" y="5304900"/>
            <a:ext cx="2239962" cy="365126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2000" b="1" i="0">
                <a:latin typeface="Barlow Condensed" pitchFamily="2" charset="77"/>
              </a:defRPr>
            </a:lvl1pPr>
          </a:lstStyle>
          <a:p>
            <a:pPr lvl="0"/>
            <a:r>
              <a:rPr lang="en-GB"/>
              <a:t>SOITA 09 229 222</a:t>
            </a:r>
            <a:endParaRPr lang="en-FI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F51E32B-F936-2927-0595-A73559A5FE3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7014DCEC-DB65-AA2D-D4D8-EB0A45EBD39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898F62A5-D8E9-41ED-C895-2E49990EB54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3747169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kineuvonta kiint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C054C-6B91-59F6-A1DB-4759DC11D1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0044" y="1419866"/>
            <a:ext cx="5520744" cy="236952"/>
          </a:xfrm>
        </p:spPr>
        <p:txBody>
          <a:bodyPr>
            <a:normAutofit/>
          </a:bodyPr>
          <a:lstStyle>
            <a:lvl1pPr algn="ctr">
              <a:defRPr sz="1800" b="1" i="0">
                <a:latin typeface="+mn-lt"/>
              </a:defRPr>
            </a:lvl1pPr>
          </a:lstStyle>
          <a:p>
            <a:r>
              <a:rPr lang="en-GB" err="1"/>
              <a:t>Asiantuntijamme</a:t>
            </a:r>
            <a:r>
              <a:rPr lang="en-GB"/>
              <a:t> </a:t>
            </a:r>
            <a:r>
              <a:rPr lang="en-GB" err="1"/>
              <a:t>auttavat</a:t>
            </a:r>
            <a:endParaRPr lang="en-FI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E1203E-D766-29B7-C731-B5E9C905D342}"/>
              </a:ext>
            </a:extLst>
          </p:cNvPr>
          <p:cNvSpPr txBox="1">
            <a:spLocks/>
          </p:cNvSpPr>
          <p:nvPr userDrawn="1"/>
        </p:nvSpPr>
        <p:spPr>
          <a:xfrm>
            <a:off x="371475" y="1868487"/>
            <a:ext cx="7563503" cy="283762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Bold" pitchFamily="2" charset="77"/>
                <a:ea typeface="+mj-ea"/>
                <a:cs typeface="+mj-cs"/>
              </a:defRPr>
            </a:lvl1pPr>
          </a:lstStyle>
          <a:p>
            <a:pPr lvl="0" algn="ctr">
              <a:lnSpc>
                <a:spcPts val="7500"/>
              </a:lnSpc>
            </a:pPr>
            <a:r>
              <a:rPr lang="en-GB" sz="8000">
                <a:latin typeface="+mj-lt"/>
              </a:rPr>
              <a:t>MAKSUTŒN</a:t>
            </a:r>
          </a:p>
          <a:p>
            <a:pPr lvl="0" algn="ctr">
              <a:lnSpc>
                <a:spcPts val="7500"/>
              </a:lnSpc>
            </a:pPr>
            <a:r>
              <a:rPr lang="en-GB" sz="8000">
                <a:latin typeface="+mj-lt"/>
              </a:rPr>
              <a:t>LAKINEUVONTA</a:t>
            </a:r>
          </a:p>
          <a:p>
            <a:pPr lvl="0" algn="ctr">
              <a:lnSpc>
                <a:spcPts val="7500"/>
              </a:lnSpc>
            </a:pPr>
            <a:r>
              <a:rPr lang="en-GB" sz="8000">
                <a:latin typeface="+mj-lt"/>
              </a:rPr>
              <a:t>JÄSENILLE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A82D23A-71C0-1B6C-55AE-353EF161D7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9110" y="5304900"/>
            <a:ext cx="2239962" cy="365126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2000" b="1" i="0">
                <a:latin typeface="Barlow Condensed" pitchFamily="2" charset="77"/>
              </a:defRPr>
            </a:lvl1pPr>
          </a:lstStyle>
          <a:p>
            <a:pPr lvl="0"/>
            <a:r>
              <a:rPr lang="en-GB"/>
              <a:t>SOITA 09 229 222</a:t>
            </a:r>
            <a:endParaRPr lang="en-F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992A29-5C15-E51B-7C36-7F45038F2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06402" y="568967"/>
            <a:ext cx="4425616" cy="6289033"/>
          </a:xfrm>
          <a:prstGeom prst="rect">
            <a:avLst/>
          </a:prstGeom>
        </p:spPr>
      </p:pic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F51E32B-F936-2927-0595-A73559A5FE3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7014DCEC-DB65-AA2D-D4D8-EB0A45EBD39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898F62A5-D8E9-41ED-C895-2E49990EB54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23103572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2DC49-91CD-8709-5F47-552B0CC495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6"/>
            <a:ext cx="10898243" cy="925512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87A05F95-87CF-9FBB-0E48-A22770259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>
              <a:latin typeface="+mn-lt"/>
            </a:endParaRP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1439F154-16AC-9DFD-C5D5-CEE3BDF7C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>
              <a:latin typeface="+mn-lt"/>
            </a:endParaRP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A7DE115-198A-4758-BDD8-6C5F6604C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B8C6834-AC3F-4B4C-BC78-3E073259022D}" type="slidenum">
              <a:rPr lang="en-FI" smtClean="0"/>
              <a:pPr algn="r"/>
              <a:t>‹#›</a:t>
            </a:fld>
            <a:endParaRPr lang="en-FI"/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090A8795-FD4A-2CD4-805F-E5D772A8B6F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7825" y="1825625"/>
            <a:ext cx="6634874" cy="4351338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</p:spTree>
    <p:extLst>
      <p:ext uri="{BB962C8B-B14F-4D97-AF65-F5344CB8AC3E}">
        <p14:creationId xmlns:p14="http://schemas.microsoft.com/office/powerpoint/2010/main" val="352627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3A9DA-754A-4D9B-AD70-FD45D12875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400"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DB189-894C-8BD2-0766-D3A908C9708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9763" y="2105247"/>
            <a:ext cx="5482787" cy="3987577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7B0B6-15D0-7A6C-BF92-E3104CD7645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8331" y="2105247"/>
            <a:ext cx="5482786" cy="3987577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AE7BBBD5-E452-6B5D-16D0-4B0703F59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>
              <a:latin typeface="+mn-lt"/>
            </a:endParaRPr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5BE7E19F-8DA8-8A71-9A0E-6036AADF3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>
              <a:latin typeface="+mn-lt"/>
            </a:endParaRP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02B266A6-B19C-1D0E-2C4D-17BFD7162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B8C6834-AC3F-4B4C-BC78-3E073259022D}" type="slidenum">
              <a:rPr lang="en-FI" smtClean="0"/>
              <a:pPr algn="r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842181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273CE-9434-8365-8480-770CA9BF60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11422774" cy="925513"/>
          </a:xfrm>
        </p:spPr>
        <p:txBody>
          <a:bodyPr>
            <a:normAutofit/>
          </a:bodyPr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50AD22-C451-ACA4-D99E-00015DC9EDB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78000" y="1892807"/>
            <a:ext cx="5454113" cy="728471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b="1" i="0">
                <a:latin typeface="Barlow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6C85C1-D60E-8B15-020B-67E52A8370B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78000" y="2788920"/>
            <a:ext cx="5454114" cy="330390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ABD771-7590-EFD9-7E5C-4FBC606FF1D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40139" y="1892807"/>
            <a:ext cx="5480386" cy="728471"/>
          </a:xfrm>
        </p:spPr>
        <p:txBody>
          <a:bodyPr anchor="b"/>
          <a:lstStyle>
            <a:lvl1pPr marL="0" indent="0" algn="l">
              <a:buNone/>
              <a:defRPr sz="2200" b="1" i="0">
                <a:latin typeface="Barlow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31EDBE-BCFF-DD5A-EDEA-248BBAF48516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40139" y="2788920"/>
            <a:ext cx="5480386" cy="330390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11" name="Alatunnisteen paikkamerkki 10">
            <a:extLst>
              <a:ext uri="{FF2B5EF4-FFF2-40B4-BE49-F238E27FC236}">
                <a16:creationId xmlns:a16="http://schemas.microsoft.com/office/drawing/2014/main" id="{EE1BDE69-2C3D-9560-F60A-0F38D3304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>
              <a:latin typeface="+mn-lt"/>
            </a:endParaRPr>
          </a:p>
        </p:txBody>
      </p:sp>
      <p:sp>
        <p:nvSpPr>
          <p:cNvPr id="10" name="Päivämäärän paikkamerkki 9">
            <a:extLst>
              <a:ext uri="{FF2B5EF4-FFF2-40B4-BE49-F238E27FC236}">
                <a16:creationId xmlns:a16="http://schemas.microsoft.com/office/drawing/2014/main" id="{424499C1-0F59-2CC7-A739-FE49BA91B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>
              <a:latin typeface="+mn-lt"/>
            </a:endParaRPr>
          </a:p>
        </p:txBody>
      </p:sp>
      <p:sp>
        <p:nvSpPr>
          <p:cNvPr id="12" name="Dian numeron paikkamerkki 11">
            <a:extLst>
              <a:ext uri="{FF2B5EF4-FFF2-40B4-BE49-F238E27FC236}">
                <a16:creationId xmlns:a16="http://schemas.microsoft.com/office/drawing/2014/main" id="{A2A4F81B-0F28-E8A9-EAD7-11350C2D7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7B8C6834-AC3F-4B4C-BC78-3E073259022D}" type="slidenum">
              <a:rPr lang="en-FI" smtClean="0"/>
              <a:pPr algn="r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1538477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06D66-84FB-E545-2ABF-514964B1A3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10924518" cy="925512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A6B492-1944-2E26-4037-AFED69B06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8482DC-FFC0-6319-9F5C-A6CA1F61C4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775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9C7E9D-3026-BA2C-E0FD-549FB0352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64564712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E314-71E0-D198-ED5C-FCF79C67F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59E430-0B00-2189-1B39-E5636238A2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775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C19D0-D8D0-9FA1-8B50-9F47867EC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86283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8613F-1627-8A3F-2753-37D4F6A0A6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4769611" cy="1264794"/>
          </a:xfrm>
        </p:spPr>
        <p:txBody>
          <a:bodyPr anchor="t"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4E908A-6B68-6FD6-11C0-C881B106BA6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78000" y="2203703"/>
            <a:ext cx="4769611" cy="3878119"/>
          </a:xfrm>
        </p:spPr>
        <p:txBody>
          <a:bodyPr anchor="b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CD85B-D32D-F610-028A-6F257A892EF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765175"/>
            <a:ext cx="5259388" cy="5316648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2DF741-0A1A-E9B0-11F9-B5782CDA8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A7FE10-E9DD-418D-C50C-EE6A142CA5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775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405A7-EC1E-E691-C6B6-715EE08F9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64573706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50C3E-266A-4944-83BD-8AF428DCD8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5698250" cy="1028702"/>
          </a:xfrm>
        </p:spPr>
        <p:txBody>
          <a:bodyPr anchor="t"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EC8215-67A8-2334-6070-986AA93F4C0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78000" y="2407201"/>
            <a:ext cx="5698250" cy="3942478"/>
          </a:xfrm>
        </p:spPr>
        <p:txBody>
          <a:bodyPr anchor="b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2C51D2-6452-F579-79EF-8F5A1EC5BD4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7032626" y="528809"/>
            <a:ext cx="5167465" cy="5820101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E4C8A5-FC9C-F45A-70DD-766B52A5F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715541-ECD9-1D0E-82C5-6F89C6B4C2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775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B1DDE5-2893-CB57-D687-947126180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8725902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B4D90-5A17-2EDB-80C7-6F5BB37E5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240" y="766800"/>
            <a:ext cx="5707145" cy="925512"/>
          </a:xfrm>
        </p:spPr>
        <p:txBody>
          <a:bodyPr>
            <a:normAutofit/>
          </a:bodyPr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5A80B91-F4FE-D5A0-5E6C-2BF61671BC9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8092" y="524782"/>
            <a:ext cx="5167467" cy="5820456"/>
          </a:xfrm>
        </p:spPr>
        <p:txBody>
          <a:bodyPr anchor="ctr" anchorCtr="0"/>
          <a:lstStyle>
            <a:lvl1pPr algn="ctr">
              <a:buNone/>
              <a:defRPr/>
            </a:lvl1pPr>
          </a:lstStyle>
          <a:p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6" name="Tekstin paikkamerkki 7">
            <a:extLst>
              <a:ext uri="{FF2B5EF4-FFF2-40B4-BE49-F238E27FC236}">
                <a16:creationId xmlns:a16="http://schemas.microsoft.com/office/drawing/2014/main" id="{35C046BA-A7CE-7713-6021-C535B0B7F9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5999" y="1982788"/>
            <a:ext cx="5726925" cy="4151312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69830F-30B4-3D46-11E0-09DC5D5C8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5A41DB-D8F2-2C9E-DA62-ECE68831FC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775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286F2B-DFBB-31E8-4294-741653668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08910555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aka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324C1-00AB-B8E8-AE64-7298D480A9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5"/>
            <a:ext cx="4787899" cy="1420239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D8897D2-E07C-25D9-6E37-13CE22B578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32625" y="765175"/>
            <a:ext cx="4791075" cy="142024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CC27EE-68DA-E14E-E8FF-396F3B3A9F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8000" y="2541884"/>
            <a:ext cx="11452225" cy="3803353"/>
          </a:xfrm>
        </p:spPr>
        <p:txBody>
          <a:bodyPr anchor="ctr" anchorCtr="0"/>
          <a:lstStyle>
            <a:lvl1pPr algn="ctr">
              <a:buNone/>
              <a:defRPr/>
            </a:lvl1pPr>
          </a:lstStyle>
          <a:p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E70D4B-DA6A-F128-8B9C-31D7E7B26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4B1BC7-9344-7E87-7C14-0263958BD5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775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50770A-3B22-5B35-0365-C9ABF5BC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58363613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teksti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669B7-A2F5-11E5-1241-85C60F813E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10924518" cy="925512"/>
          </a:xfrm>
        </p:spPr>
        <p:txBody>
          <a:bodyPr/>
          <a:lstStyle/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BCDC323-BF92-F48D-DB37-3CCD442730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8000" y="1973676"/>
            <a:ext cx="3473765" cy="4117974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B0BA0E65-FD89-7DD2-E71E-4E0E0BBC33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14383" y="1973676"/>
            <a:ext cx="3473765" cy="4117974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7A0CD2D-E2BE-EEC6-304B-8ECE37E379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39448" y="1973676"/>
            <a:ext cx="3473765" cy="4117974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02B66A-AD64-E93C-71F7-A02FF8BAF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9DE0A-CFA9-4B1A-E485-01CBC20770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775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41DF9F-6D19-EA95-6BD8-380F97A61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8053065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ointt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6013F-10B0-7172-5FC2-6EB2E0FDCA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LISÄÄ OTSIKOKSI ESIM. </a:t>
            </a:r>
            <a:r>
              <a:rPr lang="en-GB" err="1"/>
              <a:t>Ajamme</a:t>
            </a:r>
            <a:r>
              <a:rPr lang="en-GB"/>
              <a:t> </a:t>
            </a:r>
            <a:r>
              <a:rPr lang="en-GB" err="1"/>
              <a:t>yrittäjien</a:t>
            </a:r>
            <a:r>
              <a:rPr lang="en-GB"/>
              <a:t> </a:t>
            </a:r>
            <a:r>
              <a:rPr lang="en-GB" err="1"/>
              <a:t>asiaa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82E908D-7A93-BFC9-9689-FC2F37D888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475" y="4125434"/>
            <a:ext cx="3544887" cy="1967389"/>
          </a:xfrm>
        </p:spPr>
        <p:txBody>
          <a:bodyPr l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Tärkeä</a:t>
            </a:r>
            <a:r>
              <a:rPr lang="en-GB"/>
              <a:t> </a:t>
            </a:r>
            <a:r>
              <a:rPr lang="en-GB" err="1"/>
              <a:t>lause</a:t>
            </a:r>
            <a:r>
              <a:rPr lang="en-GB"/>
              <a:t> </a:t>
            </a:r>
            <a:r>
              <a:rPr lang="en-GB" err="1"/>
              <a:t>tähän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438A516-6B1C-4E64-9167-D5F500B9C8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3556" y="4125433"/>
            <a:ext cx="3544887" cy="1967391"/>
          </a:xfrm>
        </p:spPr>
        <p:txBody>
          <a:bodyPr l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Tärkeä</a:t>
            </a:r>
            <a:r>
              <a:rPr lang="en-GB"/>
              <a:t> </a:t>
            </a:r>
            <a:r>
              <a:rPr lang="en-GB" err="1"/>
              <a:t>lause</a:t>
            </a:r>
            <a:r>
              <a:rPr lang="en-GB"/>
              <a:t> </a:t>
            </a:r>
            <a:r>
              <a:rPr lang="en-GB" err="1"/>
              <a:t>tähän</a:t>
            </a:r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B63403F-56E1-354F-66CF-8E2BBA311D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75638" y="4125433"/>
            <a:ext cx="3544887" cy="1967391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Tärkeä</a:t>
            </a:r>
            <a:r>
              <a:rPr lang="en-GB"/>
              <a:t> </a:t>
            </a:r>
            <a:r>
              <a:rPr lang="en-GB" err="1"/>
              <a:t>lause</a:t>
            </a:r>
            <a:r>
              <a:rPr lang="en-GB"/>
              <a:t> </a:t>
            </a:r>
            <a:r>
              <a:rPr lang="en-GB" err="1"/>
              <a:t>tähän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5F68EA-A7A1-B28B-CB41-66163F8C2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3297B1-4C3D-472A-96B6-27EC1B37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775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2CFBFC-657B-9EDC-F128-6247918B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12299604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uv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ED5CC-D807-D606-AA9E-82A709D57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10924518" cy="925512"/>
          </a:xfrm>
        </p:spPr>
        <p:txBody>
          <a:bodyPr/>
          <a:lstStyle/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FB96742-069F-7A65-EAC5-378D621F2A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40400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err="1">
                <a:effectLst/>
              </a:rPr>
              <a:t>Toiminta</a:t>
            </a:r>
            <a:endParaRPr lang="en-FI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CBECE800-75B4-3869-8B57-89816E81982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40400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/>
              <a:t>1234+</a:t>
            </a:r>
            <a:endParaRPr lang="en-FI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551CEB45-A75A-2693-AA63-62FB7FB961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0400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err="1"/>
              <a:t>Luvun</a:t>
            </a:r>
            <a:r>
              <a:rPr lang="en-GB"/>
              <a:t> </a:t>
            </a:r>
            <a:r>
              <a:rPr lang="en-GB" err="1"/>
              <a:t>tarkennus</a:t>
            </a:r>
            <a:endParaRPr lang="en-FI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CB00E53D-8C87-9C8C-ADB8-BF849663A71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80494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err="1">
                <a:effectLst/>
              </a:rPr>
              <a:t>Toiminta</a:t>
            </a:r>
            <a:endParaRPr lang="en-FI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0246C74A-5B5A-60AE-55C0-2A85175BD14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0494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/>
              <a:t>1234+</a:t>
            </a:r>
            <a:endParaRPr lang="en-FI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F0AAE60D-B116-3C62-7829-1E029AE3B03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0494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err="1"/>
              <a:t>Luvun</a:t>
            </a:r>
            <a:r>
              <a:rPr lang="en-GB"/>
              <a:t> </a:t>
            </a:r>
            <a:r>
              <a:rPr lang="en-GB" err="1"/>
              <a:t>tarkennus</a:t>
            </a:r>
            <a:endParaRPr lang="en-FI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3F86593E-62C3-9264-5FD1-7C95FF26421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20588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err="1">
                <a:effectLst/>
              </a:rPr>
              <a:t>Toiminta</a:t>
            </a:r>
            <a:endParaRPr lang="en-FI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9354CDAF-11B3-9A88-477A-C7F3727E132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20588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/>
              <a:t>1234+</a:t>
            </a:r>
            <a:endParaRPr lang="en-FI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73969BBB-6396-E24D-655E-92835B1BA0F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20588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err="1"/>
              <a:t>Luvun</a:t>
            </a:r>
            <a:r>
              <a:rPr lang="en-GB"/>
              <a:t> </a:t>
            </a:r>
            <a:r>
              <a:rPr lang="en-GB" err="1"/>
              <a:t>tarkennus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E7627B-9E59-F4F7-7652-FAE209F90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9F6907-5914-62D9-D0B4-CB8DBA0995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775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07C8BB-3EB4-BAD6-B318-532C6E2ED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195964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na yrittäjä_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3204DC8-3886-BCBD-AB5E-BE7367843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9351" y="2437270"/>
            <a:ext cx="8689976" cy="1866129"/>
          </a:xfrm>
        </p:spPr>
        <p:txBody>
          <a:bodyPr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5C10717-5056-E619-DE8E-175C4E07B4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69351" y="4338594"/>
            <a:ext cx="8689975" cy="647700"/>
          </a:xfrm>
        </p:spPr>
        <p:txBody>
          <a:bodyPr/>
          <a:lstStyle>
            <a:lvl1pPr algn="ctr">
              <a:buNone/>
              <a:defRPr sz="4500">
                <a:latin typeface="Brittany Signature" pitchFamily="2" charset="0"/>
              </a:defRPr>
            </a:lvl1pPr>
          </a:lstStyle>
          <a:p>
            <a:pPr lvl="0"/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alateksti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96F9DD-56AE-18AA-B79E-4EF90E1E2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B93307-76E4-7D7D-E61D-204FD1782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F28C0A-E07A-D9F7-D11E-E2850B5A4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24946120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E15259CE-436C-09B6-ACB1-586CEAEC86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481" y="1928908"/>
            <a:ext cx="6057011" cy="3484340"/>
          </a:xfrm>
        </p:spPr>
        <p:txBody>
          <a:bodyPr anchor="ctr" anchorCtr="0"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95423983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gan soihdull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F44A834-1C77-E36C-020F-9FB3D47420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17948" y="0"/>
            <a:ext cx="4574052" cy="6858000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E15259CE-436C-09B6-ACB1-586CEAEC86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481" y="1928908"/>
            <a:ext cx="6057011" cy="3484340"/>
          </a:xfrm>
        </p:spPr>
        <p:txBody>
          <a:bodyPr anchor="ctr" anchorCtr="0"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33685384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kineuvonta 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7992A29-5C15-E51B-7C36-7F45038F2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06402" y="568967"/>
            <a:ext cx="4425616" cy="62890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1C054C-6B91-59F6-A1DB-4759DC11D1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0044" y="1419866"/>
            <a:ext cx="5520744" cy="236952"/>
          </a:xfrm>
        </p:spPr>
        <p:txBody>
          <a:bodyPr>
            <a:normAutofit/>
          </a:bodyPr>
          <a:lstStyle>
            <a:lvl1pPr algn="ctr">
              <a:defRPr sz="1800" b="1" i="0">
                <a:latin typeface="+mn-lt"/>
              </a:defRPr>
            </a:lvl1pPr>
          </a:lstStyle>
          <a:p>
            <a:r>
              <a:rPr lang="en-GB" err="1"/>
              <a:t>Asiantuntijamme</a:t>
            </a:r>
            <a:r>
              <a:rPr lang="en-GB"/>
              <a:t> </a:t>
            </a:r>
            <a:r>
              <a:rPr lang="en-GB" err="1"/>
              <a:t>auttavat</a:t>
            </a:r>
            <a:endParaRPr lang="en-FI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6F8EA2D-5D51-8174-62E9-7EF4517408F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203" y="1868487"/>
            <a:ext cx="7851775" cy="3121025"/>
          </a:xfrm>
        </p:spPr>
        <p:txBody>
          <a:bodyPr anchor="ctr" anchorCtr="0"/>
          <a:lstStyle>
            <a:lvl1pPr algn="ctr">
              <a:lnSpc>
                <a:spcPts val="7500"/>
              </a:lnSpc>
              <a:buNone/>
              <a:defRPr sz="8000" cap="all" spc="-150" baseline="0">
                <a:latin typeface="+mj-lt"/>
              </a:defRPr>
            </a:lvl1pPr>
            <a:lvl2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2pPr>
            <a:lvl3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3pPr>
            <a:lvl4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4pPr>
            <a:lvl5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5pPr>
          </a:lstStyle>
          <a:p>
            <a:pPr lvl="0"/>
            <a:r>
              <a:rPr lang="fi-FI" noProof="0"/>
              <a:t>Lisää otsikko tähän</a:t>
            </a:r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183552-4B4A-EFDC-1E4B-8FE5F9BE1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882947" y="5262496"/>
            <a:ext cx="2254938" cy="442674"/>
          </a:xfrm>
          <a:prstGeom prst="round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i-FI" sz="2000" b="1" i="0" cap="all" baseline="0">
                <a:effectLst/>
                <a:latin typeface="Barlow Condensed" pitchFamily="2" charset="77"/>
              </a:rPr>
              <a:t>  </a:t>
            </a:r>
            <a:endParaRPr lang="en-FI" sz="2000" b="1" i="0" cap="all" baseline="0">
              <a:latin typeface="Barlow Condensed" pitchFamily="2" charset="77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A82D23A-71C0-1B6C-55AE-353EF161D7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9110" y="5304900"/>
            <a:ext cx="2239962" cy="365126"/>
          </a:xfrm>
        </p:spPr>
        <p:txBody>
          <a:bodyPr anchor="ctr"/>
          <a:lstStyle>
            <a:lvl1pPr algn="ctr">
              <a:buNone/>
              <a:defRPr sz="2000" b="1" i="0">
                <a:latin typeface="Barlow Condensed" pitchFamily="2" charset="77"/>
              </a:defRPr>
            </a:lvl1pPr>
          </a:lstStyle>
          <a:p>
            <a:pPr lvl="0"/>
            <a:r>
              <a:rPr lang="en-GB"/>
              <a:t>SOITA 09 229 222</a:t>
            </a:r>
            <a:endParaRPr lang="en-FI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F51E32B-F936-2927-0595-A73559A5FE3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7014DCEC-DB65-AA2D-D4D8-EB0A45EBD39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pPr/>
              <a:t>08/31/2026</a:t>
            </a:fld>
            <a:endParaRPr lang="en-FI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898F62A5-D8E9-41ED-C895-2E49990EB54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60499940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sivu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6F0E4-E169-90C0-86C4-CBDE1C59BDB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039112"/>
            <a:ext cx="9144000" cy="2852293"/>
          </a:xfrm>
        </p:spPr>
        <p:txBody>
          <a:bodyPr anchor="ctr">
            <a:normAutofit/>
          </a:bodyPr>
          <a:lstStyle>
            <a:lvl1pPr algn="ctr">
              <a:lnSpc>
                <a:spcPct val="80000"/>
              </a:lnSpc>
              <a:defRPr sz="8800" b="0" i="0"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777CDC-8EE9-240B-C8CC-77A9CE2419F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991988"/>
            <a:ext cx="9144000" cy="860171"/>
          </a:xfrm>
        </p:spPr>
        <p:txBody>
          <a:bodyPr/>
          <a:lstStyle>
            <a:lvl1pPr marL="0" indent="0" algn="ctr">
              <a:buNone/>
              <a:defRPr sz="2400" b="0" i="0">
                <a:latin typeface="Barlow Medium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AC836-1A14-3093-4E2E-09AA14073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D8EFE-ACEF-C439-D848-28496652C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E4E91B-C9CD-C728-CB26-3D76D81EA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200218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sivu taustakuval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4188C03-DD0B-5079-7E65-10DDD76019F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039112"/>
            <a:ext cx="9144000" cy="2852293"/>
          </a:xfrm>
        </p:spPr>
        <p:txBody>
          <a:bodyPr anchor="ctr">
            <a:normAutofit/>
          </a:bodyPr>
          <a:lstStyle>
            <a:lvl1pPr algn="ctr">
              <a:lnSpc>
                <a:spcPct val="80000"/>
              </a:lnSpc>
              <a:defRPr sz="88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53C965D-2B82-1E8A-3D12-11EEF5E987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991988"/>
            <a:ext cx="9144000" cy="860171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Barlow Medium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F5DF54-293F-3320-9CE2-26DBDF61D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DACE43-6639-C07D-B92D-167FCA0B1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C9BB9E-CDE2-C702-78A1-7A8AE56A0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7E3F9E2-BEE1-F325-EB85-5530E744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957A8E9-C7EC-1744-943E-ECC6C2BDC9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AC4BA2D-57E2-B943-A21E-3A616EE12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2077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308598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ohdanto">
    <p:bg>
      <p:bgPr>
        <a:solidFill>
          <a:srgbClr val="83C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B241838-9E4E-5D8A-0FC9-544D503076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9763" y="783463"/>
            <a:ext cx="6642862" cy="5288153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>
                <a:latin typeface="+mn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noProof="0"/>
              <a:t>Lisää otsikko tähän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F5B48C-D4EC-011C-A9A6-EBBB6F9E7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894847-ECA1-CD15-B604-F2930F720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D05633-824F-2F99-8B44-78FF36EE6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6018360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otsikko oranssi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E2985-BF43-246B-D48E-9FBD7A4DD1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2957" y="2002631"/>
            <a:ext cx="8026083" cy="2852737"/>
          </a:xfrm>
        </p:spPr>
        <p:txBody>
          <a:bodyPr anchor="ctr"/>
          <a:lstStyle>
            <a:lvl1pPr algn="ctr">
              <a:defRPr sz="6000" b="0" i="0"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937223-E4E5-FE69-ECFB-5C973225C49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82957" y="5038344"/>
            <a:ext cx="8026083" cy="105130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85467-EF02-73C2-7A3C-27324FC09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F2BB1-97DF-FF00-247E-E358B8F92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FC1B2-002F-C3FE-0971-1F79F3A51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1840158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Väliotsikko tumm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E2985-BF43-246B-D48E-9FBD7A4DD1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2957" y="2002631"/>
            <a:ext cx="8026083" cy="2852737"/>
          </a:xfrm>
        </p:spPr>
        <p:txBody>
          <a:bodyPr anchor="ctr"/>
          <a:lstStyle>
            <a:lvl1pPr algn="ctr">
              <a:defRPr sz="60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937223-E4E5-FE69-ECFB-5C973225C49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82957" y="5038344"/>
            <a:ext cx="8026083" cy="105130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85467-EF02-73C2-7A3C-27324FC09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F2BB1-97DF-FF00-247E-E358B8F92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FC1B2-002F-C3FE-0971-1F79F3A51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231D6EB-5DC8-15FF-0842-25F671FB3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E53AEBC-1E7E-4610-8304-DC369DE92E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A75086-B7A8-52EE-CD6C-F79CC36FF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2077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289295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2DC49-91CD-8709-5F47-552B0CC495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6"/>
            <a:ext cx="10898243" cy="925512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10" name="Sisällön paikkamerkki 9">
            <a:extLst>
              <a:ext uri="{FF2B5EF4-FFF2-40B4-BE49-F238E27FC236}">
                <a16:creationId xmlns:a16="http://schemas.microsoft.com/office/drawing/2014/main" id="{DB835F1D-5F9A-3C81-A4A8-FD48AB866F8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8000" y="1825625"/>
            <a:ext cx="6634162" cy="4351338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51028-EA44-E8D0-B0B5-47AB43E6A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0A9DE-7D18-CBB9-F7A5-D6D4B49FC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F72C5-2B2C-E78C-2098-4EAB57F2D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013378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sivu sininen">
    <p:bg>
      <p:bgPr>
        <a:solidFill>
          <a:srgbClr val="83CC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2DC49-91CD-8709-5F47-552B0CC495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6"/>
            <a:ext cx="10898243" cy="925512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10" name="Sisällön paikkamerkki 9">
            <a:extLst>
              <a:ext uri="{FF2B5EF4-FFF2-40B4-BE49-F238E27FC236}">
                <a16:creationId xmlns:a16="http://schemas.microsoft.com/office/drawing/2014/main" id="{DB835F1D-5F9A-3C81-A4A8-FD48AB866F8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8000" y="1825625"/>
            <a:ext cx="6634162" cy="4351338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51028-EA44-E8D0-B0B5-47AB43E6A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0A9DE-7D18-CBB9-F7A5-D6D4B49FC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F72C5-2B2C-E78C-2098-4EAB57F2D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4323983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3A9DA-754A-4D9B-AD70-FD45D12875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6"/>
            <a:ext cx="10924518" cy="925512"/>
          </a:xfrm>
        </p:spPr>
        <p:txBody>
          <a:bodyPr>
            <a:normAutofit/>
          </a:bodyPr>
          <a:lstStyle>
            <a:lvl1pPr>
              <a:defRPr sz="4400"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DB189-894C-8BD2-0766-D3A908C9708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78000" y="2105247"/>
            <a:ext cx="5482787" cy="3987577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7B0B6-15D0-7A6C-BF92-E3104CD7645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8331" y="2105247"/>
            <a:ext cx="5482786" cy="3987577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1A8083-06B9-51C9-6889-6A987F20B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B4C425-73E3-F2F8-520F-A37D65FA3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CBF452-A76F-C8F7-30FF-CC0548B57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8101564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ail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273CE-9434-8365-8480-770CA9BF60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11422774" cy="925513"/>
          </a:xfrm>
        </p:spPr>
        <p:txBody>
          <a:bodyPr>
            <a:normAutofit/>
          </a:bodyPr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50AD22-C451-ACA4-D99E-00015DC9EDB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78000" y="1892807"/>
            <a:ext cx="5454113" cy="728471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b="1" i="0">
                <a:latin typeface="Barlow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6C85C1-D60E-8B15-020B-67E52A8370B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78000" y="2788920"/>
            <a:ext cx="5454113" cy="330390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ABD771-7590-EFD9-7E5C-4FBC606FF1D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40139" y="1892807"/>
            <a:ext cx="5480386" cy="728471"/>
          </a:xfrm>
        </p:spPr>
        <p:txBody>
          <a:bodyPr anchor="b"/>
          <a:lstStyle>
            <a:lvl1pPr marL="0" indent="0" algn="l">
              <a:buNone/>
              <a:defRPr sz="2200" b="1" i="0">
                <a:latin typeface="Barlow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i-FI" noProof="0"/>
              <a:t>Lisää alaotsikko tähän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31EDBE-BCFF-DD5A-EDEA-248BBAF48516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40139" y="2788920"/>
            <a:ext cx="5480386" cy="330390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81EB8C-FF81-EE8A-F0F7-C622ECE7C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C1A50E-DEE9-31B5-0293-59EFFCFF1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69939B-9427-FE8A-B7BE-E6F4B5B94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1913783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B9DF0E93-A92F-C9F7-60A5-62EF77482C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/>
              <a:t>Lisää otsikko tähän</a:t>
            </a:r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A6B492-1944-2E26-4037-AFED69B06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8482DC-FFC0-6319-9F5C-A6CA1F61C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9C7E9D-3026-BA2C-E0FD-549FB0352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5974929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E314-71E0-D198-ED5C-FCF79C67F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59E430-0B00-2189-1B39-E5636238A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7C50-6BCC-F648-8804-0B50C966BDA5}" type="datetimeFigureOut">
              <a:rPr lang="en-FI" smtClean="0"/>
              <a:t>08/31/2026</a:t>
            </a:fld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C19D0-D8D0-9FA1-8B50-9F47867EC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834-AC3F-4B4C-BC78-3E073259022D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64203582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 sininen merk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E314-71E0-D198-ED5C-FCF79C67F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59E430-0B00-2189-1B39-E5636238A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C19D0-D8D0-9FA1-8B50-9F47867EC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C9DBE86-A5BC-9D76-EECF-F7CBBE06E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00527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8613F-1627-8A3F-2753-37D4F6A0A6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4769611" cy="1264794"/>
          </a:xfrm>
        </p:spPr>
        <p:txBody>
          <a:bodyPr anchor="t"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CD85B-D32D-F610-028A-6F257A892EF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765175"/>
            <a:ext cx="5259388" cy="5316648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4E908A-6B68-6FD6-11C0-C881B106BA6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78000" y="2203703"/>
            <a:ext cx="4769611" cy="3878119"/>
          </a:xfrm>
        </p:spPr>
        <p:txBody>
          <a:bodyPr anchor="b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2DF741-0A1A-E9B0-11F9-B5782CDA8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A7FE10-E9DD-418D-C50C-EE6A142CA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405A7-EC1E-E691-C6B6-715EE08F9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8604840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tekstillinen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50C3E-266A-4944-83BD-8AF428DCD8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5724524" cy="1028702"/>
          </a:xfrm>
        </p:spPr>
        <p:txBody>
          <a:bodyPr anchor="t"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8" name="Tekstin paikkamerkki 8">
            <a:extLst>
              <a:ext uri="{FF2B5EF4-FFF2-40B4-BE49-F238E27FC236}">
                <a16:creationId xmlns:a16="http://schemas.microsoft.com/office/drawing/2014/main" id="{D65654FC-C0F6-82ED-E2B3-7CC8CD78F54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8000" y="2406650"/>
            <a:ext cx="5724524" cy="3949700"/>
          </a:xfrm>
        </p:spPr>
        <p:txBody>
          <a:bodyPr anchor="b" anchorCtr="0"/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>
              <a:defRPr sz="2000"/>
            </a:lvl2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2C51D2-6452-F579-79EF-8F5A1EC5BD4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7032626" y="528809"/>
            <a:ext cx="5167465" cy="5820101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E4C8A5-FC9C-F45A-70DD-766B52A5F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715541-ECD9-1D0E-82C5-6F89C6B4C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B1DDE5-2893-CB57-D687-947126180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330383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tekstillinen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B4D90-5A17-2EDB-80C7-6F5BB37E5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240" y="766800"/>
            <a:ext cx="5707145" cy="925512"/>
          </a:xfrm>
        </p:spPr>
        <p:txBody>
          <a:bodyPr>
            <a:normAutofit/>
          </a:bodyPr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5A80B91-F4FE-D5A0-5E6C-2BF61671BC9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8092" y="524782"/>
            <a:ext cx="5167467" cy="5820456"/>
          </a:xfrm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781BD1AC-F361-0643-F190-957AE7B119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5999" y="1982788"/>
            <a:ext cx="5726925" cy="4151312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i-FI" noProof="0"/>
              <a:t>Lisää ensimmäisen tason tekstiä tähän</a:t>
            </a:r>
          </a:p>
          <a:p>
            <a:pPr lvl="1"/>
            <a:r>
              <a:rPr lang="fi-FI" noProof="0"/>
              <a:t>Toisen tason teksti</a:t>
            </a:r>
          </a:p>
          <a:p>
            <a:pPr lvl="2"/>
            <a:r>
              <a:rPr lang="fi-FI" noProof="0"/>
              <a:t>Kolmannen tason teksti</a:t>
            </a:r>
          </a:p>
          <a:p>
            <a:pPr lvl="3"/>
            <a:r>
              <a:rPr lang="fi-FI" noProof="0"/>
              <a:t>Neljännen tason teksti</a:t>
            </a:r>
          </a:p>
          <a:p>
            <a:pPr lvl="4"/>
            <a:r>
              <a:rPr lang="fi-FI" noProof="0"/>
              <a:t>Viidennen tason teksti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69830F-30B4-3D46-11E0-09DC5D5C8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5A41DB-D8F2-2C9E-DA62-ECE68831F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286F2B-DFBB-31E8-4294-741653668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520942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ustakuva + otsikk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CA7B9-169D-C5E2-A9C5-E1A9194E2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9311" y="1876314"/>
            <a:ext cx="8653378" cy="3105372"/>
          </a:xfrm>
        </p:spPr>
        <p:txBody>
          <a:bodyPr anchor="ctr">
            <a:noAutofit/>
          </a:bodyPr>
          <a:lstStyle>
            <a:lvl1pPr algn="ctr">
              <a:defRPr sz="6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F5DF54-293F-3320-9CE2-26DBDF61D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DACE43-6639-C07D-B92D-167FCA0B1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C9BB9E-CDE2-C702-78A1-7A8AE56A0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3121198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ustakuva + valkoinen otsikk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CA7B9-169D-C5E2-A9C5-E1A9194E2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9311" y="1876314"/>
            <a:ext cx="8653378" cy="3105372"/>
          </a:xfrm>
        </p:spPr>
        <p:txBody>
          <a:bodyPr anchor="ctr">
            <a:noAutofit/>
          </a:bodyPr>
          <a:lstStyle>
            <a:lvl1pPr algn="ctr">
              <a:defRPr sz="60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F5DF54-293F-3320-9CE2-26DBDF61D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DACE43-6639-C07D-B92D-167FCA0B1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C9BB9E-CDE2-C702-78A1-7A8AE56A0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7E3F9E2-BEE1-F325-EB85-5530E744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957A8E9-C7EC-1744-943E-ECC6C2BDC9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2924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aaka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324C1-00AB-B8E8-AE64-7298D480A9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6" y="765175"/>
            <a:ext cx="4787899" cy="1420239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D8897D2-E07C-25D9-6E37-13CE22B578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32625" y="765175"/>
            <a:ext cx="4791075" cy="142024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CC27EE-68DA-E14E-E8FF-396F3B3A9F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1475" y="2541884"/>
            <a:ext cx="11452225" cy="3803353"/>
          </a:xfrm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kuva</a:t>
            </a:r>
            <a:r>
              <a:rPr lang="en-GB"/>
              <a:t> </a:t>
            </a:r>
            <a:r>
              <a:rPr lang="en-GB" err="1"/>
              <a:t>tähän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E70D4B-DA6A-F128-8B9C-31D7E7B26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4B1BC7-9344-7E87-7C14-0263958BD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50770A-3B22-5B35-0365-C9ABF5BC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4116344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lme teksti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669B7-A2F5-11E5-1241-85C60F813E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764" y="766800"/>
            <a:ext cx="10924518" cy="925512"/>
          </a:xfrm>
        </p:spPr>
        <p:txBody>
          <a:bodyPr/>
          <a:lstStyle/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BCDC323-BF92-F48D-DB37-3CCD442730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9318" y="1973676"/>
            <a:ext cx="3473765" cy="4117974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B0BA0E65-FD89-7DD2-E71E-4E0E0BBC33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14383" y="1973676"/>
            <a:ext cx="3473765" cy="4117974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7A0CD2D-E2BE-EEC6-304B-8ECE37E379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39448" y="1973676"/>
            <a:ext cx="3473765" cy="4117974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02B66A-AD64-E93C-71F7-A02FF8BAF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9DE0A-CFA9-4B1A-E485-01CBC2077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41DF9F-6D19-EA95-6BD8-380F97A61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4095533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ointt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6013F-10B0-7172-5FC2-6EB2E0FDCA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LISÄÄ OTSIKOKSI ESIM. </a:t>
            </a:r>
            <a:r>
              <a:rPr lang="en-GB" err="1"/>
              <a:t>Ajamme</a:t>
            </a:r>
            <a:r>
              <a:rPr lang="en-GB"/>
              <a:t> </a:t>
            </a:r>
            <a:r>
              <a:rPr lang="en-GB" err="1"/>
              <a:t>yrittäjien</a:t>
            </a:r>
            <a:r>
              <a:rPr lang="en-GB"/>
              <a:t> </a:t>
            </a:r>
            <a:r>
              <a:rPr lang="en-GB" err="1"/>
              <a:t>asiaa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82E908D-7A93-BFC9-9689-FC2F37D888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475" y="4125434"/>
            <a:ext cx="3544887" cy="1967389"/>
          </a:xfrm>
        </p:spPr>
        <p:txBody>
          <a:bodyPr l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Tärkeä</a:t>
            </a:r>
            <a:r>
              <a:rPr lang="en-GB"/>
              <a:t> </a:t>
            </a:r>
            <a:r>
              <a:rPr lang="en-GB" err="1"/>
              <a:t>lause</a:t>
            </a:r>
            <a:r>
              <a:rPr lang="en-GB"/>
              <a:t> </a:t>
            </a:r>
            <a:r>
              <a:rPr lang="en-GB" err="1"/>
              <a:t>tähän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438A516-6B1C-4E64-9167-D5F500B9C8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3556" y="4125433"/>
            <a:ext cx="3544887" cy="1967391"/>
          </a:xfrm>
        </p:spPr>
        <p:txBody>
          <a:bodyPr l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Tärkeä</a:t>
            </a:r>
            <a:r>
              <a:rPr lang="en-GB"/>
              <a:t> </a:t>
            </a:r>
            <a:r>
              <a:rPr lang="en-GB" err="1"/>
              <a:t>lause</a:t>
            </a:r>
            <a:r>
              <a:rPr lang="en-GB"/>
              <a:t> </a:t>
            </a:r>
            <a:r>
              <a:rPr lang="en-GB" err="1"/>
              <a:t>tähän</a:t>
            </a:r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B63403F-56E1-354F-66CF-8E2BBA311D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75638" y="4125433"/>
            <a:ext cx="3544887" cy="1967391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Tärkeä</a:t>
            </a:r>
            <a:r>
              <a:rPr lang="en-GB"/>
              <a:t> </a:t>
            </a:r>
            <a:r>
              <a:rPr lang="en-GB" err="1"/>
              <a:t>lause</a:t>
            </a:r>
            <a:r>
              <a:rPr lang="en-GB"/>
              <a:t> </a:t>
            </a:r>
            <a:r>
              <a:rPr lang="en-GB" err="1"/>
              <a:t>tähän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3297B1-4C3D-472A-96B6-27EC1B37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5F68EA-A7A1-B28B-CB41-66163F8C2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2CFBFC-657B-9EDC-F128-6247918B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6525745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uv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ED5CC-D807-D606-AA9E-82A709D57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764" y="766800"/>
            <a:ext cx="10924518" cy="925512"/>
          </a:xfrm>
        </p:spPr>
        <p:txBody>
          <a:bodyPr/>
          <a:lstStyle/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E62C9F2-20BF-99C0-7E96-838E5341AB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40400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err="1">
                <a:effectLst/>
              </a:rPr>
              <a:t>Toiminta</a:t>
            </a:r>
            <a:endParaRPr lang="en-FI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1B55EEA-6145-5414-0D8E-817DA718A6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40400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/>
              <a:t>1234+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35C450C-3261-046E-61C4-B258DEFEBC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0400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err="1"/>
              <a:t>Luvun</a:t>
            </a:r>
            <a:r>
              <a:rPr lang="en-GB"/>
              <a:t> </a:t>
            </a:r>
            <a:r>
              <a:rPr lang="en-GB" err="1"/>
              <a:t>tarkennus</a:t>
            </a:r>
            <a:endParaRPr lang="en-FI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850A464-7F30-29C1-2352-F6740EAC51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80494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err="1">
                <a:effectLst/>
              </a:rPr>
              <a:t>Toiminta</a:t>
            </a:r>
            <a:endParaRPr lang="en-FI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9EBE949F-A6AB-CCD9-E9A5-8575C2AA47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80494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/>
              <a:t>1234+</a:t>
            </a:r>
            <a:endParaRPr lang="en-FI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75A8994B-9B11-4D75-4B9E-E7625FB9C7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0494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err="1"/>
              <a:t>Luvun</a:t>
            </a:r>
            <a:r>
              <a:rPr lang="en-GB"/>
              <a:t> </a:t>
            </a:r>
            <a:r>
              <a:rPr lang="en-GB" err="1"/>
              <a:t>tarkennus</a:t>
            </a:r>
            <a:endParaRPr lang="en-FI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13FF61CF-8296-7604-C31A-2C60B8C89E6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20588" y="3859200"/>
            <a:ext cx="2984400" cy="568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1" i="0">
                <a:latin typeface="Barlow Condensed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err="1">
                <a:effectLst/>
              </a:rPr>
              <a:t>Toiminta</a:t>
            </a:r>
            <a:endParaRPr lang="en-FI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0574F01F-4320-3354-5C2A-CE976562CD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20588" y="4561200"/>
            <a:ext cx="2984400" cy="10969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7200">
                <a:latin typeface="+mj-lt"/>
              </a:defRPr>
            </a:lvl1pPr>
            <a:lvl2pPr>
              <a:buFontTx/>
              <a:buNone/>
              <a:defRPr>
                <a:latin typeface="Barlow Condensed ExtraBold" pitchFamily="2" charset="77"/>
              </a:defRPr>
            </a:lvl2pPr>
            <a:lvl3pPr>
              <a:buFontTx/>
              <a:buNone/>
              <a:defRPr>
                <a:latin typeface="Barlow Condensed ExtraBold" pitchFamily="2" charset="77"/>
              </a:defRPr>
            </a:lvl3pPr>
            <a:lvl4pPr>
              <a:buFontTx/>
              <a:buNone/>
              <a:defRPr>
                <a:latin typeface="Barlow Condensed ExtraBold" pitchFamily="2" charset="77"/>
              </a:defRPr>
            </a:lvl4pPr>
            <a:lvl5pPr>
              <a:buFontTx/>
              <a:buNone/>
              <a:defRPr>
                <a:latin typeface="Barlow Condensed ExtraBold" pitchFamily="2" charset="77"/>
              </a:defRPr>
            </a:lvl5pPr>
          </a:lstStyle>
          <a:p>
            <a:pPr lvl="0"/>
            <a:r>
              <a:rPr lang="en-GB"/>
              <a:t>1234+</a:t>
            </a:r>
            <a:endParaRPr lang="en-FI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B3063D64-3C08-8198-11BE-4D0BA90B13F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20588" y="5659200"/>
            <a:ext cx="2984400" cy="568800"/>
          </a:xfrm>
        </p:spPr>
        <p:txBody>
          <a:bodyPr>
            <a:noAutofit/>
          </a:bodyPr>
          <a:lstStyle>
            <a:lvl1pPr marL="0" indent="0" algn="ctr">
              <a:buNone/>
              <a:defRPr sz="1200" b="1" cap="all" spc="100" baseline="0"/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GB" err="1"/>
              <a:t>Luvun</a:t>
            </a:r>
            <a:r>
              <a:rPr lang="en-GB"/>
              <a:t> </a:t>
            </a:r>
            <a:r>
              <a:rPr lang="en-GB" err="1"/>
              <a:t>tarkennus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E7627B-9E59-F4F7-7652-FAE209F90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9F6907-5914-62D9-D0B4-CB8DBA099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07C8BB-3EB4-BAD6-B318-532C6E2ED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0679017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oga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E15259CE-436C-09B6-ACB1-586CEAEC86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481" y="1928908"/>
            <a:ext cx="6057011" cy="3484340"/>
          </a:xfrm>
        </p:spPr>
        <p:txBody>
          <a:bodyPr anchor="ctr" anchorCtr="0"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2661032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ogan kiinteä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BA95CDC-72A8-6238-47A7-E3A7891FF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96657" y="1641334"/>
            <a:ext cx="9715183" cy="307368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5815130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ogan soihdull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E15259CE-436C-09B6-ACB1-586CEAEC86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1481" y="1928908"/>
            <a:ext cx="6057011" cy="3484340"/>
          </a:xfrm>
        </p:spPr>
        <p:txBody>
          <a:bodyPr anchor="ctr" anchorCtr="0"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pic>
        <p:nvPicPr>
          <p:cNvPr id="9" name="Picture 8" descr="A hand holding a torch  AI-generated content may be incorrect.">
            <a:extLst>
              <a:ext uri="{FF2B5EF4-FFF2-40B4-BE49-F238E27FC236}">
                <a16:creationId xmlns:a16="http://schemas.microsoft.com/office/drawing/2014/main" id="{1F44A834-1C77-E36C-020F-9FB3D4742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7948" y="0"/>
            <a:ext cx="4574052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741916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ogan kiinteä soihdull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BA95CDC-72A8-6238-47A7-E3A7891FF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96657" y="1641334"/>
            <a:ext cx="9715183" cy="3073682"/>
          </a:xfrm>
          <a:prstGeom prst="rect">
            <a:avLst/>
          </a:prstGeom>
        </p:spPr>
      </p:pic>
      <p:pic>
        <p:nvPicPr>
          <p:cNvPr id="9" name="Picture 8" descr="A hand holding a torch  AI-generated content may be incorrect.">
            <a:extLst>
              <a:ext uri="{FF2B5EF4-FFF2-40B4-BE49-F238E27FC236}">
                <a16:creationId xmlns:a16="http://schemas.microsoft.com/office/drawing/2014/main" id="{1F44A834-1C77-E36C-020F-9FB3D4742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7948" y="0"/>
            <a:ext cx="4574052" cy="68580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3E80B-2F23-DE71-FC6F-9325D905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A3160-A2BE-6126-DC40-9526B8E08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E9D05-59F9-562A-4054-6E7733F1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8506131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ity jäseneksi_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D5206-5EDC-D61E-DEC0-9B04D1A272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75" y="2377440"/>
            <a:ext cx="5118482" cy="2401824"/>
          </a:xfrm>
        </p:spPr>
        <p:txBody>
          <a:bodyPr anchor="ctr"/>
          <a:lstStyle>
            <a:lvl1pPr>
              <a:lnSpc>
                <a:spcPts val="5500"/>
              </a:lnSpc>
              <a:defRPr sz="6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2D0453D-3A6C-27ED-F738-6F9C13C6A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039"/>
          <a:stretch>
            <a:fillRect/>
          </a:stretch>
        </p:blipFill>
        <p:spPr>
          <a:xfrm>
            <a:off x="2209800" y="1027641"/>
            <a:ext cx="2484120" cy="4802718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183635-E344-14BF-E434-6BF4DE484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3593D7-D1F7-4026-9F69-66D84FCB1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D19E86-475C-88AE-FDAE-6B6829F68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8067442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ymboli tekstillä sinine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4060816-2826-587E-10E1-C2C9EE4A8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764" y="766800"/>
            <a:ext cx="10924518" cy="925512"/>
          </a:xfrm>
        </p:spPr>
        <p:txBody>
          <a:bodyPr/>
          <a:lstStyle/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B99E2304-6615-8A9A-4B4B-2A5AD502B7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7751" y="2119598"/>
            <a:ext cx="4791075" cy="142024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2D0453D-3A6C-27ED-F738-6F9C13C6A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9056"/>
          <a:stretch>
            <a:fillRect/>
          </a:stretch>
        </p:blipFill>
        <p:spPr>
          <a:xfrm>
            <a:off x="10257591" y="1487297"/>
            <a:ext cx="1944683" cy="3883406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183635-E344-14BF-E434-6BF4DE484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3593D7-D1F7-4026-9F69-66D84FCB1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D19E86-475C-88AE-FDAE-6B6829F68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7732944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ymboli tekstillä oranssi">
    <p:bg>
      <p:bgPr>
        <a:solidFill>
          <a:srgbClr val="FF69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4060816-2826-587E-10E1-C2C9EE4A8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9764" y="766800"/>
            <a:ext cx="10924518" cy="925512"/>
          </a:xfrm>
        </p:spPr>
        <p:txBody>
          <a:bodyPr/>
          <a:lstStyle/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B99E2304-6615-8A9A-4B4B-2A5AD502B7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7751" y="2119598"/>
            <a:ext cx="4791075" cy="142024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2D0453D-3A6C-27ED-F738-6F9C13C6A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9056"/>
          <a:stretch>
            <a:fillRect/>
          </a:stretch>
        </p:blipFill>
        <p:spPr>
          <a:xfrm>
            <a:off x="10257591" y="1487297"/>
            <a:ext cx="1944683" cy="3883406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183635-E344-14BF-E434-6BF4DE484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3593D7-D1F7-4026-9F69-66D84FCB1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D19E86-475C-88AE-FDAE-6B6829F68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863068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na yrittäjä_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3204DC8-3886-BCBD-AB5E-BE7367843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9351" y="2437270"/>
            <a:ext cx="8689976" cy="1866129"/>
          </a:xfrm>
        </p:spPr>
        <p:txBody>
          <a:bodyPr/>
          <a:lstStyle>
            <a:lvl1pPr algn="ctr">
              <a:lnSpc>
                <a:spcPts val="7500"/>
              </a:lnSpc>
              <a:defRPr sz="8000"/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5C10717-5056-E619-DE8E-175C4E07B4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69351" y="4338594"/>
            <a:ext cx="8689975" cy="647700"/>
          </a:xfrm>
        </p:spPr>
        <p:txBody>
          <a:bodyPr/>
          <a:lstStyle>
            <a:lvl1pPr algn="ctr">
              <a:buNone/>
              <a:defRPr sz="4500">
                <a:latin typeface="Brittany Signature" pitchFamily="2" charset="0"/>
              </a:defRPr>
            </a:lvl1pPr>
          </a:lstStyle>
          <a:p>
            <a:pPr lvl="0"/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tähän</a:t>
            </a:r>
            <a:r>
              <a:rPr lang="en-GB"/>
              <a:t> </a:t>
            </a:r>
            <a:r>
              <a:rPr lang="en-GB" err="1"/>
              <a:t>alateksti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96F9DD-56AE-18AA-B79E-4EF90E1E2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B93307-76E4-7D7D-E61D-204FD1782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F28C0A-E07A-D9F7-D11E-E2850B5A4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5642026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nnakkaiset tilast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C8ABB-574F-DD94-E702-219E58EC30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5176"/>
            <a:ext cx="5454114" cy="1099066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51D6215-2537-EA8E-3141-975C53908C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139" y="765175"/>
            <a:ext cx="5480386" cy="1099067"/>
          </a:xfrm>
        </p:spPr>
        <p:txBody>
          <a:bodyPr>
            <a:normAutofit/>
          </a:bodyPr>
          <a:lstStyle>
            <a:lvl1pPr>
              <a:buFontTx/>
              <a:buNone/>
              <a:defRPr sz="18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8035DEC6-B0C0-F8B5-7E3B-6E3C8A8057F3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78000" y="2133601"/>
            <a:ext cx="5454650" cy="4204550"/>
          </a:xfrm>
          <a:solidFill>
            <a:schemeClr val="bg1"/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fi-FI"/>
              <a:t>Lisää kaavio napsauttamalla kuvaketta</a:t>
            </a:r>
            <a:endParaRPr lang="en-FI"/>
          </a:p>
        </p:txBody>
      </p:sp>
      <p:sp>
        <p:nvSpPr>
          <p:cNvPr id="13" name="Table Placeholder 12">
            <a:extLst>
              <a:ext uri="{FF2B5EF4-FFF2-40B4-BE49-F238E27FC236}">
                <a16:creationId xmlns:a16="http://schemas.microsoft.com/office/drawing/2014/main" id="{38048DFB-2CFF-79C4-D9A7-B0B29CAFB6CC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6340475" y="2133598"/>
            <a:ext cx="5480050" cy="4204551"/>
          </a:xfrm>
          <a:solidFill>
            <a:schemeClr val="bg1"/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fi-FI"/>
              <a:t>Lisää taulukko napsauttamalla kuvaketta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32DE1B-108B-AB64-A6F0-309E2F322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D99BC0-96FE-8323-58B6-CF044747A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00E1B-3E5E-EA65-E24D-073BEA9E4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8902635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ulu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0AA61-6CFD-0E2D-E85C-3AB61B3975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5476430" cy="1155961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31E0CE-121C-9464-3D55-C071AEF2CE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4095" y="765175"/>
            <a:ext cx="5479605" cy="1162862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>
              <a:buFont typeface="Arial" panose="020B0604020202020204" pitchFamily="34" charset="0"/>
              <a:buNone/>
              <a:defRPr/>
            </a:lvl2pPr>
            <a:lvl3pPr>
              <a:buFont typeface="Arial" panose="020B0604020202020204" pitchFamily="34" charset="0"/>
              <a:buNone/>
              <a:defRPr/>
            </a:lvl3pPr>
            <a:lvl4pPr>
              <a:buFont typeface="Arial" panose="020B0604020202020204" pitchFamily="34" charset="0"/>
              <a:buNone/>
              <a:defRPr/>
            </a:lvl4pPr>
            <a:lvl5pP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6520F8B5-45BF-3CD6-EE9F-837FB07AC84B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378000" y="2205037"/>
            <a:ext cx="11449050" cy="4140201"/>
          </a:xfrm>
          <a:solidFill>
            <a:schemeClr val="bg1"/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fi-FI"/>
              <a:t>Lisää taulukko napsauttamalla kuvaketta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68B359-8035-8AD7-9F96-A63F89ABE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1709A8-25C9-9056-41B4-B51B6F2B2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077B33-7C62-1139-0525-146BFD677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956297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la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0AA61-6CFD-0E2D-E85C-3AB61B3975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000" y="766800"/>
            <a:ext cx="5476430" cy="1155961"/>
          </a:xfrm>
        </p:spPr>
        <p:txBody>
          <a:bodyPr/>
          <a:lstStyle>
            <a:lvl1pPr>
              <a:defRPr sz="3200" b="1" i="0" cap="none" baseline="0">
                <a:latin typeface="Barlow Condensed" pitchFamily="2" charset="77"/>
              </a:defRPr>
            </a:lvl1pPr>
          </a:lstStyle>
          <a:p>
            <a:r>
              <a:rPr lang="fi-FI" noProof="0"/>
              <a:t>Lisää otsikko tähän</a:t>
            </a:r>
            <a:endParaRPr lang="en-F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31E0CE-121C-9464-3D55-C071AEF2CE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4095" y="765175"/>
            <a:ext cx="5479605" cy="1162862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None/>
              <a:defRPr sz="1800"/>
            </a:lvl1pPr>
            <a:lvl2pPr>
              <a:buFont typeface="Arial" panose="020B0604020202020204" pitchFamily="34" charset="0"/>
              <a:buNone/>
              <a:defRPr/>
            </a:lvl2pPr>
            <a:lvl3pPr>
              <a:buFont typeface="Arial" panose="020B0604020202020204" pitchFamily="34" charset="0"/>
              <a:buNone/>
              <a:defRPr/>
            </a:lvl3pPr>
            <a:lvl4pPr>
              <a:buFont typeface="Arial" panose="020B0604020202020204" pitchFamily="34" charset="0"/>
              <a:buNone/>
              <a:defRPr/>
            </a:lvl4pPr>
            <a:lvl5pP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fi-FI" noProof="0"/>
              <a:t>Lisää tekstiä tähän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8F8C8BA5-B98D-AB26-7491-E74F36B0D2D5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78000" y="2201034"/>
            <a:ext cx="11452225" cy="4144204"/>
          </a:xfrm>
          <a:solidFill>
            <a:schemeClr val="bg1"/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fi-FI"/>
              <a:t>Lisää kaavio napsauttamalla kuvaketta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68B359-8035-8AD7-9F96-A63F89ABE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1709A8-25C9-9056-41B4-B51B6F2B2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077B33-7C62-1139-0525-146BFD677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6083467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kineuvonta muokatt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C054C-6B91-59F6-A1DB-4759DC11D1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0044" y="1419866"/>
            <a:ext cx="5520744" cy="236952"/>
          </a:xfrm>
        </p:spPr>
        <p:txBody>
          <a:bodyPr>
            <a:normAutofit/>
          </a:bodyPr>
          <a:lstStyle>
            <a:lvl1pPr algn="ctr">
              <a:defRPr sz="1800" b="1" i="0">
                <a:latin typeface="+mn-lt"/>
              </a:defRPr>
            </a:lvl1pPr>
          </a:lstStyle>
          <a:p>
            <a:r>
              <a:rPr lang="en-GB" err="1"/>
              <a:t>Asiantuntijamme</a:t>
            </a:r>
            <a:r>
              <a:rPr lang="en-GB"/>
              <a:t> </a:t>
            </a:r>
            <a:r>
              <a:rPr lang="en-GB" err="1"/>
              <a:t>auttavat</a:t>
            </a:r>
            <a:endParaRPr lang="en-FI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6F8EA2D-5D51-8174-62E9-7EF4517408F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203" y="1868487"/>
            <a:ext cx="7851775" cy="3121025"/>
          </a:xfrm>
        </p:spPr>
        <p:txBody>
          <a:bodyPr anchor="ctr" anchorCtr="0"/>
          <a:lstStyle>
            <a:lvl1pPr algn="ctr">
              <a:lnSpc>
                <a:spcPts val="7500"/>
              </a:lnSpc>
              <a:buNone/>
              <a:defRPr sz="8000" cap="all" spc="-150" baseline="0">
                <a:latin typeface="+mj-lt"/>
              </a:defRPr>
            </a:lvl1pPr>
            <a:lvl2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2pPr>
            <a:lvl3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3pPr>
            <a:lvl4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4pPr>
            <a:lvl5pPr algn="ctr">
              <a:lnSpc>
                <a:spcPts val="7500"/>
              </a:lnSpc>
              <a:buNone/>
              <a:defRPr sz="8000">
                <a:latin typeface="Bold" pitchFamily="2" charset="77"/>
              </a:defRPr>
            </a:lvl5pPr>
          </a:lstStyle>
          <a:p>
            <a:pPr lvl="0"/>
            <a:r>
              <a:rPr lang="fi-FI" noProof="0"/>
              <a:t>Lisää otsikko tähän</a:t>
            </a:r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992A29-5C15-E51B-7C36-7F45038F2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6402" y="568967"/>
            <a:ext cx="4425616" cy="62890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A183552-4B4A-EFDC-1E4B-8FE5F9BE1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882947" y="5262496"/>
            <a:ext cx="2254938" cy="442674"/>
          </a:xfrm>
          <a:prstGeom prst="round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i-FI" sz="2000" b="1" i="0" cap="all" baseline="0">
                <a:effectLst/>
                <a:latin typeface="Barlow Condensed" pitchFamily="2" charset="77"/>
              </a:rPr>
              <a:t>  </a:t>
            </a:r>
            <a:endParaRPr lang="en-FI" sz="2000" b="1" i="0" cap="all" baseline="0">
              <a:latin typeface="Barlow Condensed" pitchFamily="2" charset="77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A82D23A-71C0-1B6C-55AE-353EF161D7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9110" y="5304900"/>
            <a:ext cx="2239962" cy="365126"/>
          </a:xfrm>
        </p:spPr>
        <p:txBody>
          <a:bodyPr anchor="ctr"/>
          <a:lstStyle>
            <a:lvl1pPr algn="ctr">
              <a:buNone/>
              <a:defRPr sz="2000" b="1" i="0">
                <a:latin typeface="Barlow Condensed" pitchFamily="2" charset="77"/>
              </a:defRPr>
            </a:lvl1pPr>
          </a:lstStyle>
          <a:p>
            <a:pPr lvl="0"/>
            <a:r>
              <a:rPr lang="en-GB"/>
              <a:t>SOITA 09 229 222</a:t>
            </a:r>
            <a:endParaRPr lang="en-FI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F51E32B-F936-2927-0595-A73559A5FE3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7014DCEC-DB65-AA2D-D4D8-EB0A45EBD39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898F62A5-D8E9-41ED-C895-2E49990EB54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1817437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kineuvonta kiint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C054C-6B91-59F6-A1DB-4759DC11D1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0044" y="1419866"/>
            <a:ext cx="5520744" cy="236952"/>
          </a:xfrm>
        </p:spPr>
        <p:txBody>
          <a:bodyPr>
            <a:normAutofit/>
          </a:bodyPr>
          <a:lstStyle>
            <a:lvl1pPr algn="ctr">
              <a:defRPr sz="1800" b="1" i="0">
                <a:latin typeface="+mn-lt"/>
              </a:defRPr>
            </a:lvl1pPr>
          </a:lstStyle>
          <a:p>
            <a:r>
              <a:rPr lang="en-GB" err="1"/>
              <a:t>Asiantuntijamme</a:t>
            </a:r>
            <a:r>
              <a:rPr lang="en-GB"/>
              <a:t> </a:t>
            </a:r>
            <a:r>
              <a:rPr lang="en-GB" err="1"/>
              <a:t>auttavat</a:t>
            </a:r>
            <a:endParaRPr lang="en-FI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E1203E-D766-29B7-C731-B5E9C905D342}"/>
              </a:ext>
            </a:extLst>
          </p:cNvPr>
          <p:cNvSpPr txBox="1">
            <a:spLocks/>
          </p:cNvSpPr>
          <p:nvPr/>
        </p:nvSpPr>
        <p:spPr>
          <a:xfrm>
            <a:off x="371475" y="1868487"/>
            <a:ext cx="7563503" cy="283762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Bold" pitchFamily="2" charset="77"/>
                <a:ea typeface="+mj-ea"/>
                <a:cs typeface="+mj-cs"/>
              </a:defRPr>
            </a:lvl1pPr>
          </a:lstStyle>
          <a:p>
            <a:pPr lvl="0" algn="ctr">
              <a:lnSpc>
                <a:spcPts val="7500"/>
              </a:lnSpc>
            </a:pPr>
            <a:r>
              <a:rPr lang="en-GB" sz="8000" baseline="0">
                <a:latin typeface="+mj-lt"/>
              </a:rPr>
              <a:t>MAKSUTŒN</a:t>
            </a:r>
          </a:p>
          <a:p>
            <a:pPr lvl="0" algn="ctr">
              <a:lnSpc>
                <a:spcPts val="7500"/>
              </a:lnSpc>
            </a:pPr>
            <a:r>
              <a:rPr lang="en-GB" sz="8000" baseline="0">
                <a:latin typeface="+mj-lt"/>
              </a:rPr>
              <a:t>LAKINEUVONTA</a:t>
            </a:r>
          </a:p>
          <a:p>
            <a:pPr lvl="0" algn="ctr">
              <a:lnSpc>
                <a:spcPts val="7500"/>
              </a:lnSpc>
            </a:pPr>
            <a:r>
              <a:rPr lang="en-GB" sz="8000" baseline="0">
                <a:latin typeface="+mj-lt"/>
              </a:rPr>
              <a:t>JÄSENILLE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183552-4B4A-EFDC-1E4B-8FE5F9BE1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882947" y="5262496"/>
            <a:ext cx="2254938" cy="442674"/>
          </a:xfrm>
          <a:prstGeom prst="round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i-FI" sz="2000" b="1" i="0" cap="all" baseline="0">
                <a:effectLst/>
                <a:latin typeface="Barlow Condensed" pitchFamily="2" charset="77"/>
              </a:rPr>
              <a:t>  </a:t>
            </a:r>
            <a:endParaRPr lang="en-FI" sz="2000" b="1" i="0" cap="all" baseline="0">
              <a:latin typeface="Barlow Condensed" pitchFamily="2" charset="77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992A29-5C15-E51B-7C36-7F45038F2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6402" y="568967"/>
            <a:ext cx="4425616" cy="6289033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A82D23A-71C0-1B6C-55AE-353EF161D7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9110" y="5304900"/>
            <a:ext cx="2239962" cy="365126"/>
          </a:xfrm>
        </p:spPr>
        <p:txBody>
          <a:bodyPr anchor="ctr"/>
          <a:lstStyle>
            <a:lvl1pPr algn="ctr">
              <a:buNone/>
              <a:defRPr sz="2000" b="1" i="0">
                <a:latin typeface="Barlow Condensed" pitchFamily="2" charset="77"/>
              </a:defRPr>
            </a:lvl1pPr>
          </a:lstStyle>
          <a:p>
            <a:pPr lvl="0"/>
            <a:r>
              <a:rPr lang="en-GB"/>
              <a:t>SOITA 09 229 222</a:t>
            </a:r>
            <a:endParaRPr lang="en-FI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F51E32B-F936-2927-0595-A73559A5FE3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7014DCEC-DB65-AA2D-D4D8-EB0A45EBD39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898F62A5-D8E9-41ED-C895-2E49990EB54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7916562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euvo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6013F-10B0-7172-5FC2-6EB2E0FDCA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LISÄÄ OTSIKOKSI ESIM. </a:t>
            </a:r>
            <a:r>
              <a:rPr lang="en-GB" err="1"/>
              <a:t>Neuvontaa</a:t>
            </a:r>
            <a:r>
              <a:rPr lang="en-GB"/>
              <a:t> </a:t>
            </a:r>
            <a:r>
              <a:rPr lang="en-GB" err="1"/>
              <a:t>ja</a:t>
            </a:r>
            <a:r>
              <a:rPr lang="en-GB"/>
              <a:t> </a:t>
            </a:r>
            <a:r>
              <a:rPr lang="en-GB" err="1"/>
              <a:t>tukea</a:t>
            </a:r>
            <a:endParaRPr lang="en-FI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0C94DDA-3718-FB23-15F4-A4FBE10EE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71475" y="2398788"/>
            <a:ext cx="3267740" cy="3728942"/>
          </a:xfrm>
          <a:prstGeom prst="rect">
            <a:avLst/>
          </a:prstGeom>
          <a:solidFill>
            <a:schemeClr val="bg2"/>
          </a:solidFill>
        </p:spPr>
        <p:txBody>
          <a:bodyPr wrap="square" lIns="216000" tIns="827999" rIns="216000" bIns="396000" rtlCol="0">
            <a:spAutoFit/>
          </a:bodyPr>
          <a:lstStyle/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  <a:p>
            <a:endParaRPr lang="en-FI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44BCBB40-064D-A64F-7E85-BFEEDD90FD3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8261" y="3034224"/>
            <a:ext cx="2854165" cy="2458070"/>
          </a:xfrm>
        </p:spPr>
        <p:txBody>
          <a:bodyPr lIns="0"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sz="2400" b="1" i="0" err="1">
                <a:latin typeface="Barlow Condensed" pitchFamily="2" charset="77"/>
              </a:rPr>
              <a:t>yrittajat.fi</a:t>
            </a:r>
            <a:r>
              <a:rPr lang="en-GB" sz="2400" b="1" i="0">
                <a:latin typeface="Barlow Condensed" pitchFamily="2" charset="77"/>
              </a:rPr>
              <a:t>/</a:t>
            </a:r>
            <a:r>
              <a:rPr lang="en-GB" sz="2400" b="1" i="0" err="1">
                <a:latin typeface="Barlow Condensed" pitchFamily="2" charset="77"/>
              </a:rPr>
              <a:t>neuvonta</a:t>
            </a:r>
            <a:r>
              <a:rPr lang="en-GB" sz="2400" b="1" i="0">
                <a:latin typeface="Barlow Condensed" pitchFamily="2" charset="77"/>
              </a:rPr>
              <a:t> </a:t>
            </a:r>
            <a:br>
              <a:rPr lang="en-GB" sz="2400" b="1" i="0">
                <a:latin typeface="Barlow Condensed" pitchFamily="2" charset="77"/>
              </a:rPr>
            </a:br>
            <a:r>
              <a:rPr lang="en-GB" sz="2400" b="1" i="0">
                <a:latin typeface="Barlow Condensed" pitchFamily="2" charset="77"/>
              </a:rPr>
              <a:t>tai 09 229 222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 i="0" err="1">
                <a:latin typeface="Barlow Condensed" pitchFamily="2" charset="77"/>
              </a:rPr>
              <a:t>Yksinyrittäjien</a:t>
            </a:r>
            <a:r>
              <a:rPr lang="en-GB" sz="2400" b="1" i="0">
                <a:latin typeface="Barlow Condensed" pitchFamily="2" charset="77"/>
              </a:rPr>
              <a:t> </a:t>
            </a:r>
            <a:r>
              <a:rPr lang="en-GB" sz="2400" b="1" i="0" err="1">
                <a:latin typeface="Barlow Condensed" pitchFamily="2" charset="77"/>
              </a:rPr>
              <a:t>neuvontapuhelin</a:t>
            </a:r>
            <a:r>
              <a:rPr lang="en-GB" sz="2400" b="1" i="0">
                <a:latin typeface="Barlow Condensed" pitchFamily="2" charset="77"/>
              </a:rPr>
              <a:t>: 09 2292 2400</a:t>
            </a:r>
          </a:p>
          <a:p>
            <a:pPr lvl="0"/>
            <a:endParaRPr lang="en-GB" sz="2400" b="1" i="0">
              <a:latin typeface="Barlow Condensed" pitchFamily="2" charset="77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438A516-6B1C-4E64-9167-D5F500B9C8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3556" y="2398788"/>
            <a:ext cx="3544887" cy="1131221"/>
          </a:xfrm>
        </p:spPr>
        <p:txBody>
          <a:bodyPr lIns="0" anchor="t">
            <a:normAutofit/>
          </a:bodyPr>
          <a:lstStyle>
            <a:lvl1pPr marL="0" indent="0">
              <a:lnSpc>
                <a:spcPct val="9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Vinkit</a:t>
            </a:r>
            <a:r>
              <a:rPr lang="en-GB"/>
              <a:t> </a:t>
            </a:r>
            <a:r>
              <a:rPr lang="en-GB" err="1"/>
              <a:t>yrittäjän</a:t>
            </a:r>
            <a:br>
              <a:rPr lang="en-GB"/>
            </a:br>
            <a:r>
              <a:rPr lang="en-GB" err="1"/>
              <a:t>yleisimpiin</a:t>
            </a:r>
            <a:r>
              <a:rPr lang="en-GB"/>
              <a:t> </a:t>
            </a:r>
            <a:r>
              <a:rPr lang="en-GB" err="1"/>
              <a:t>haasteisiin</a:t>
            </a:r>
            <a:br>
              <a:rPr lang="en-GB"/>
            </a:br>
            <a:r>
              <a:rPr lang="en-GB" err="1"/>
              <a:t>verkosta</a:t>
            </a:r>
            <a:r>
              <a:rPr lang="en-GB"/>
              <a:t>: </a:t>
            </a:r>
            <a:r>
              <a:rPr lang="en-GB" err="1"/>
              <a:t>yrittajat.fi</a:t>
            </a:r>
            <a:r>
              <a:rPr lang="en-GB"/>
              <a:t>.</a:t>
            </a:r>
          </a:p>
          <a:p>
            <a:pPr lvl="0"/>
            <a:endParaRPr lang="en-GB" err="1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A6562B0-3F93-8F4D-E0D5-11D30EC5D5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22763" y="3785191"/>
            <a:ext cx="3544887" cy="2307633"/>
          </a:xfrm>
        </p:spPr>
        <p:txBody>
          <a:bodyPr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>
                <a:latin typeface="+mn-lt"/>
              </a:defRPr>
            </a:lvl1pPr>
            <a:lvl2pPr>
              <a:lnSpc>
                <a:spcPct val="100000"/>
              </a:lnSpc>
              <a:buFontTx/>
              <a:buNone/>
              <a:defRPr sz="1600"/>
            </a:lvl2pPr>
            <a:lvl3pPr>
              <a:lnSpc>
                <a:spcPct val="100000"/>
              </a:lnSpc>
              <a:buFontTx/>
              <a:buNone/>
              <a:defRPr sz="1400"/>
            </a:lvl3pPr>
            <a:lvl4pPr>
              <a:lnSpc>
                <a:spcPct val="100000"/>
              </a:lnSpc>
              <a:buFontTx/>
              <a:buNone/>
              <a:defRPr sz="1200"/>
            </a:lvl4pPr>
            <a:lvl5pPr>
              <a:lnSpc>
                <a:spcPct val="100000"/>
              </a:lnSpc>
              <a:buFontTx/>
              <a:buNone/>
              <a:defRPr sz="1200"/>
            </a:lvl5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Kerro jäsennumerosi, </a:t>
            </a:r>
            <a:endParaRPr lang="fi-FI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 puhelusi yhdistetään asiantuntijalle.</a:t>
            </a:r>
            <a:endParaRPr lang="en-FI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B63403F-56E1-354F-66CF-8E2BBA311D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75637" y="2398788"/>
            <a:ext cx="3544887" cy="432390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1" i="0">
                <a:latin typeface="Barlow Condensed" pitchFamily="2" charset="77"/>
              </a:defRPr>
            </a:lvl1pPr>
            <a:lvl2pPr indent="0">
              <a:buFontTx/>
              <a:buNone/>
              <a:defRPr/>
            </a:lvl2pPr>
            <a:lvl3pPr indent="0">
              <a:buFontTx/>
              <a:buNone/>
              <a:defRPr/>
            </a:lvl3pPr>
            <a:lvl4pPr indent="0">
              <a:buFontTx/>
              <a:buNone/>
              <a:defRPr/>
            </a:lvl4pPr>
            <a:lvl5pPr indent="0">
              <a:buFontTx/>
              <a:buNone/>
              <a:defRPr/>
            </a:lvl5pPr>
          </a:lstStyle>
          <a:p>
            <a:pPr lvl="0"/>
            <a:r>
              <a:rPr lang="en-GB" err="1"/>
              <a:t>Aiheet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32D70C-62DA-2E62-0638-03E5C6EE2D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75638" y="2962940"/>
            <a:ext cx="3544887" cy="3129885"/>
          </a:xfrm>
        </p:spPr>
        <p:txBody>
          <a:bodyPr>
            <a:normAutofit/>
          </a:bodyPr>
          <a:lstStyle>
            <a:lvl1pPr marL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err="1"/>
              <a:t>Maksukyvyttömyys</a:t>
            </a:r>
            <a:endParaRPr lang="en-GB"/>
          </a:p>
          <a:p>
            <a:pPr lvl="0"/>
            <a:r>
              <a:rPr lang="en-GB" err="1"/>
              <a:t>Koulutus</a:t>
            </a:r>
            <a:endParaRPr lang="en-GB"/>
          </a:p>
          <a:p>
            <a:pPr lvl="0"/>
            <a:r>
              <a:rPr lang="en-GB" err="1"/>
              <a:t>Omistajanvaihdokset</a:t>
            </a:r>
            <a:endParaRPr lang="en-GB"/>
          </a:p>
          <a:p>
            <a:pPr lvl="0"/>
            <a:r>
              <a:rPr lang="en-GB" err="1"/>
              <a:t>Ympäristöasiat</a:t>
            </a:r>
            <a:endParaRPr lang="en-GB"/>
          </a:p>
          <a:p>
            <a:pPr lvl="0"/>
            <a:r>
              <a:rPr lang="en-GB" err="1"/>
              <a:t>Markkina</a:t>
            </a:r>
            <a:r>
              <a:rPr lang="en-GB"/>
              <a:t>- </a:t>
            </a:r>
            <a:r>
              <a:rPr lang="en-GB" err="1"/>
              <a:t>ja</a:t>
            </a:r>
            <a:r>
              <a:rPr lang="en-GB"/>
              <a:t> </a:t>
            </a:r>
            <a:r>
              <a:rPr lang="en-GB" err="1"/>
              <a:t>kilpailuoikeus</a:t>
            </a:r>
            <a:endParaRPr lang="en-GB"/>
          </a:p>
          <a:p>
            <a:pPr lvl="0"/>
            <a:r>
              <a:rPr lang="en-GB" err="1"/>
              <a:t>Yritysjuridiikka</a:t>
            </a:r>
            <a:endParaRPr lang="en-GB"/>
          </a:p>
          <a:p>
            <a:pPr lvl="0"/>
            <a:r>
              <a:rPr lang="en-GB" err="1"/>
              <a:t>Sopimusoikeus</a:t>
            </a:r>
            <a:endParaRPr lang="en-GB"/>
          </a:p>
          <a:p>
            <a:pPr lvl="0"/>
            <a:r>
              <a:rPr lang="en-GB" err="1"/>
              <a:t>Verotus</a:t>
            </a:r>
            <a:endParaRPr lang="en-GB"/>
          </a:p>
          <a:p>
            <a:pPr lvl="0"/>
            <a:r>
              <a:rPr lang="en-GB" err="1"/>
              <a:t>Sosiaaliturva</a:t>
            </a:r>
            <a:endParaRPr lang="en-GB"/>
          </a:p>
          <a:p>
            <a:pPr lvl="0"/>
            <a:r>
              <a:rPr lang="en-GB" err="1"/>
              <a:t>Työelämän</a:t>
            </a:r>
            <a:r>
              <a:rPr lang="en-GB"/>
              <a:t> </a:t>
            </a:r>
            <a:r>
              <a:rPr lang="en-GB" err="1"/>
              <a:t>juridiikka</a:t>
            </a:r>
            <a:endParaRPr lang="en-GB"/>
          </a:p>
          <a:p>
            <a:pPr lvl="0"/>
            <a:endParaRPr lang="en-GB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04A06E7-0CF6-289B-7EDF-93ABB7440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640293" y="2047160"/>
            <a:ext cx="730103" cy="730103"/>
            <a:chOff x="2842437" y="2047160"/>
            <a:chExt cx="730103" cy="730103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13A6B16-DC1D-9238-FB5C-84BB4018F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842437" y="2047160"/>
              <a:ext cx="730103" cy="7301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I"/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1E4236D4-F61F-DC33-63B3-7688E8BAE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51391" y="2156114"/>
              <a:ext cx="512195" cy="512195"/>
            </a:xfrm>
            <a:prstGeom prst="rect">
              <a:avLst/>
            </a:prstGeom>
          </p:spPr>
        </p:pic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5F68EA-A7A1-B28B-CB41-66163F8C2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3297B1-4C3D-472A-96B6-27EC1B37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2CFBFC-657B-9EDC-F128-6247918BD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7968465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petu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2A4C2-93E1-62F1-3C4C-F9C3A4319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3AC4FA-9BC1-D601-5BE4-2663A0522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B1AA3F-029F-ABD0-68CF-36732D478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B8BCA86-6696-E5D5-519C-29E626BAC8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7123" y="2727818"/>
            <a:ext cx="4777753" cy="160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79786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930519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2693381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82353775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21731032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000" y="774551"/>
            <a:ext cx="10752226" cy="2377440"/>
          </a:xfrm>
        </p:spPr>
        <p:txBody>
          <a:bodyPr anchor="t" anchorCtr="0"/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4207836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40.xml"/><Relationship Id="rId21" Type="http://schemas.openxmlformats.org/officeDocument/2006/relationships/slideLayout" Target="../slideLayouts/slideLayout58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5" Type="http://schemas.openxmlformats.org/officeDocument/2006/relationships/image" Target="../media/image14.png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0" Type="http://schemas.openxmlformats.org/officeDocument/2006/relationships/slideLayout" Target="../slideLayouts/slideLayout57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24" Type="http://schemas.openxmlformats.org/officeDocument/2006/relationships/image" Target="../media/image2.svg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23" Type="http://schemas.openxmlformats.org/officeDocument/2006/relationships/image" Target="../media/image1.svg"/><Relationship Id="rId10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6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image" Target="../media/image5.sv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8.xml"/><Relationship Id="rId19" Type="http://schemas.openxmlformats.org/officeDocument/2006/relationships/image" Target="../media/image6.svg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26" Type="http://schemas.openxmlformats.org/officeDocument/2006/relationships/slideLayout" Target="../slideLayouts/slideLayout100.xml"/><Relationship Id="rId39" Type="http://schemas.openxmlformats.org/officeDocument/2006/relationships/slideLayout" Target="../slideLayouts/slideLayout113.xml"/><Relationship Id="rId21" Type="http://schemas.openxmlformats.org/officeDocument/2006/relationships/slideLayout" Target="../slideLayouts/slideLayout95.xml"/><Relationship Id="rId34" Type="http://schemas.openxmlformats.org/officeDocument/2006/relationships/slideLayout" Target="../slideLayouts/slideLayout108.xml"/><Relationship Id="rId42" Type="http://schemas.openxmlformats.org/officeDocument/2006/relationships/theme" Target="../theme/theme4.xml"/><Relationship Id="rId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9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32" Type="http://schemas.openxmlformats.org/officeDocument/2006/relationships/slideLayout" Target="../slideLayouts/slideLayout106.xml"/><Relationship Id="rId37" Type="http://schemas.openxmlformats.org/officeDocument/2006/relationships/slideLayout" Target="../slideLayouts/slideLayout111.xml"/><Relationship Id="rId40" Type="http://schemas.openxmlformats.org/officeDocument/2006/relationships/slideLayout" Target="../slideLayouts/slideLayout114.xml"/><Relationship Id="rId45" Type="http://schemas.openxmlformats.org/officeDocument/2006/relationships/image" Target="../media/image3.emf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102.xml"/><Relationship Id="rId36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31" Type="http://schemas.openxmlformats.org/officeDocument/2006/relationships/slideLayout" Target="../slideLayouts/slideLayout105.xml"/><Relationship Id="rId44" Type="http://schemas.openxmlformats.org/officeDocument/2006/relationships/image" Target="../media/image2.svg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101.xml"/><Relationship Id="rId30" Type="http://schemas.openxmlformats.org/officeDocument/2006/relationships/slideLayout" Target="../slideLayouts/slideLayout104.xml"/><Relationship Id="rId35" Type="http://schemas.openxmlformats.org/officeDocument/2006/relationships/slideLayout" Target="../slideLayouts/slideLayout109.xml"/><Relationship Id="rId43" Type="http://schemas.openxmlformats.org/officeDocument/2006/relationships/image" Target="../media/image1.svg"/><Relationship Id="rId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33" Type="http://schemas.openxmlformats.org/officeDocument/2006/relationships/slideLayout" Target="../slideLayouts/slideLayout107.xml"/><Relationship Id="rId38" Type="http://schemas.openxmlformats.org/officeDocument/2006/relationships/slideLayout" Target="../slideLayouts/slideLayout112.xml"/><Relationship Id="rId20" Type="http://schemas.openxmlformats.org/officeDocument/2006/relationships/slideLayout" Target="../slideLayouts/slideLayout94.xml"/><Relationship Id="rId41" Type="http://schemas.openxmlformats.org/officeDocument/2006/relationships/slideLayout" Target="../slideLayouts/slideLayout1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D49A88-34AA-3F61-2516-5889E371B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00" y="765176"/>
            <a:ext cx="10924518" cy="92551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i-FI" noProof="0"/>
              <a:t>Muokkaa </a:t>
            </a:r>
            <a:r>
              <a:rPr lang="fi-FI" noProof="0" err="1"/>
              <a:t>ots</a:t>
            </a:r>
            <a:r>
              <a:rPr lang="fi-FI" noProof="0"/>
              <a:t>. </a:t>
            </a:r>
            <a:r>
              <a:rPr lang="fi-FI" noProof="0" err="1"/>
              <a:t>perustyyl</a:t>
            </a:r>
            <a:r>
              <a:rPr lang="fi-FI" noProof="0"/>
              <a:t>. </a:t>
            </a:r>
            <a:r>
              <a:rPr lang="fi-FI" noProof="0" err="1"/>
              <a:t>napsautt</a:t>
            </a:r>
            <a:r>
              <a:rPr lang="fi-FI" noProof="0"/>
              <a:t>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23746-8C0C-AA29-AB7C-FFE09FFB3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8000" y="1825625"/>
            <a:ext cx="10924518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845B58F-16D2-41C5-4CEA-14D97BD3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D785D7A0-4F00-D4F8-7277-775AD43F4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3B8C4D5-4B24-9190-01CD-8926B991C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20776"/>
            <a:ext cx="12192000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7B9A89-08CC-DD74-6269-240C10FAC2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FI">
              <a:latin typeface="+mn-lt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037F2-8E3D-C9D0-7B2F-0E0684F00D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0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2F317C50-6BCC-F648-8804-0B50C966BDA5}" type="datetimeFigureOut">
              <a:rPr lang="en-FI" smtClean="0"/>
              <a:pPr/>
              <a:t>08/31/2026</a:t>
            </a:fld>
            <a:endParaRPr lang="en-FI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5114D9-A28E-2D27-711F-F4528D42DD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7B8C6834-AC3F-4B4C-BC78-3E073259022D}" type="slidenum">
              <a:rPr lang="en-FI" smtClean="0"/>
              <a:pPr/>
              <a:t>‹#›</a:t>
            </a:fld>
            <a:endParaRPr lang="en-FI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56853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2" r:id="rId2"/>
    <p:sldLayoutId id="2147483665" r:id="rId3"/>
    <p:sldLayoutId id="2147483651" r:id="rId4"/>
    <p:sldLayoutId id="2147483661" r:id="rId5"/>
    <p:sldLayoutId id="2147483650" r:id="rId6"/>
    <p:sldLayoutId id="2147483760" r:id="rId7"/>
    <p:sldLayoutId id="2147483652" r:id="rId8"/>
    <p:sldLayoutId id="2147483653" r:id="rId9"/>
    <p:sldLayoutId id="2147483654" r:id="rId10"/>
    <p:sldLayoutId id="2147483685" r:id="rId11"/>
    <p:sldLayoutId id="2147483655" r:id="rId12"/>
    <p:sldLayoutId id="2147483656" r:id="rId13"/>
    <p:sldLayoutId id="2147483657" r:id="rId14"/>
    <p:sldLayoutId id="2147483666" r:id="rId15"/>
    <p:sldLayoutId id="2147483663" r:id="rId16"/>
    <p:sldLayoutId id="2147483676" r:id="rId17"/>
    <p:sldLayoutId id="2147483667" r:id="rId18"/>
    <p:sldLayoutId id="2147483683" r:id="rId19"/>
    <p:sldLayoutId id="2147483679" r:id="rId20"/>
    <p:sldLayoutId id="2147483668" r:id="rId21"/>
    <p:sldLayoutId id="2147483669" r:id="rId22"/>
    <p:sldLayoutId id="2147483743" r:id="rId23"/>
    <p:sldLayoutId id="2147483762" r:id="rId24"/>
    <p:sldLayoutId id="2147483763" r:id="rId25"/>
    <p:sldLayoutId id="2147483670" r:id="rId26"/>
    <p:sldLayoutId id="2147483681" r:id="rId27"/>
    <p:sldLayoutId id="2147483761" r:id="rId28"/>
    <p:sldLayoutId id="2147483671" r:id="rId29"/>
    <p:sldLayoutId id="2147483672" r:id="rId30"/>
    <p:sldLayoutId id="2147483673" r:id="rId31"/>
    <p:sldLayoutId id="2147483677" r:id="rId32"/>
    <p:sldLayoutId id="2147483674" r:id="rId33"/>
    <p:sldLayoutId id="2147483742" r:id="rId34"/>
    <p:sldLayoutId id="2147483680" r:id="rId35"/>
    <p:sldLayoutId id="2147483662" r:id="rId36"/>
    <p:sldLayoutId id="2147483809" r:id="rId3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600" indent="-372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41"/>
        </a:buBlip>
        <a:defRPr sz="28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7446">
          <p15:clr>
            <a:srgbClr val="F26B43"/>
          </p15:clr>
        </p15:guide>
        <p15:guide id="3" pos="234">
          <p15:clr>
            <a:srgbClr val="F26B43"/>
          </p15:clr>
        </p15:guide>
        <p15:guide id="4" orient="horz" pos="482">
          <p15:clr>
            <a:srgbClr val="F26B43"/>
          </p15:clr>
        </p15:guide>
        <p15:guide id="5" orient="horz" pos="3997">
          <p15:clr>
            <a:srgbClr val="F26B43"/>
          </p15:clr>
        </p15:guide>
        <p15:guide id="6" pos="4430">
          <p15:clr>
            <a:srgbClr val="F26B43"/>
          </p15:clr>
        </p15:guide>
        <p15:guide id="7" pos="325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D49A88-34AA-3F61-2516-5889E371B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00" y="765176"/>
            <a:ext cx="10924518" cy="92551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i-FI" noProof="0"/>
              <a:t>Muokkaa </a:t>
            </a:r>
            <a:r>
              <a:rPr lang="fi-FI" noProof="0" err="1"/>
              <a:t>ots</a:t>
            </a:r>
            <a:r>
              <a:rPr lang="fi-FI" noProof="0"/>
              <a:t>. </a:t>
            </a:r>
            <a:r>
              <a:rPr lang="fi-FI" noProof="0" err="1"/>
              <a:t>perustyyl</a:t>
            </a:r>
            <a:r>
              <a:rPr lang="fi-FI" noProof="0"/>
              <a:t>. </a:t>
            </a:r>
            <a:r>
              <a:rPr lang="fi-FI" noProof="0" err="1"/>
              <a:t>napsautt</a:t>
            </a:r>
            <a:r>
              <a:rPr lang="fi-FI" noProof="0"/>
              <a:t>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23746-8C0C-AA29-AB7C-FFE09FFB3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8000" y="1825625"/>
            <a:ext cx="10924518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7B9A89-08CC-DD74-6269-240C10FAC2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FI">
              <a:latin typeface="+mn-lt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037F2-8E3D-C9D0-7B2F-0E0684F00D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7751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2F317C50-6BCC-F648-8804-0B50C966BDA5}" type="datetimeFigureOut">
              <a:rPr lang="en-FI" smtClean="0"/>
              <a:pPr/>
              <a:t>08/31/2026</a:t>
            </a:fld>
            <a:endParaRPr lang="en-FI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5114D9-A28E-2D27-711F-F4528D42DD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7B8C6834-AC3F-4B4C-BC78-3E073259022D}" type="slidenum">
              <a:rPr lang="en-FI" smtClean="0"/>
              <a:pPr/>
              <a:t>‹#›</a:t>
            </a:fld>
            <a:endParaRPr lang="en-FI">
              <a:latin typeface="+mn-lt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845B58F-16D2-41C5-4CEA-14D97BD3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D785D7A0-4F00-D4F8-7277-775AD43F4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3B8C4D5-4B24-9190-01CD-8926B991C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20776"/>
            <a:ext cx="12192000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7189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3" r:id="rId2"/>
    <p:sldLayoutId id="2147483694" r:id="rId3"/>
    <p:sldLayoutId id="2147483695" r:id="rId4"/>
    <p:sldLayoutId id="2147483697" r:id="rId5"/>
    <p:sldLayoutId id="2147483696" r:id="rId6"/>
    <p:sldLayoutId id="2147483699" r:id="rId7"/>
    <p:sldLayoutId id="2147483700" r:id="rId8"/>
    <p:sldLayoutId id="2147483705" r:id="rId9"/>
    <p:sldLayoutId id="2147483706" r:id="rId10"/>
    <p:sldLayoutId id="2147483704" r:id="rId11"/>
    <p:sldLayoutId id="2147483719" r:id="rId12"/>
    <p:sldLayoutId id="2147483707" r:id="rId13"/>
    <p:sldLayoutId id="2147483752" r:id="rId14"/>
    <p:sldLayoutId id="2147483746" r:id="rId15"/>
    <p:sldLayoutId id="2147483747" r:id="rId16"/>
    <p:sldLayoutId id="2147483764" r:id="rId17"/>
    <p:sldLayoutId id="2147483765" r:id="rId18"/>
    <p:sldLayoutId id="2147483748" r:id="rId19"/>
    <p:sldLayoutId id="2147483750" r:id="rId20"/>
    <p:sldLayoutId id="2147483751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600" indent="-372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25"/>
        </a:buBlip>
        <a:defRPr sz="28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7446">
          <p15:clr>
            <a:srgbClr val="F26B43"/>
          </p15:clr>
        </p15:guide>
        <p15:guide id="3" pos="234">
          <p15:clr>
            <a:srgbClr val="F26B43"/>
          </p15:clr>
        </p15:guide>
        <p15:guide id="4" orient="horz" pos="482">
          <p15:clr>
            <a:srgbClr val="F26B43"/>
          </p15:clr>
        </p15:guide>
        <p15:guide id="5" orient="horz" pos="3997">
          <p15:clr>
            <a:srgbClr val="F26B43"/>
          </p15:clr>
        </p15:guide>
        <p15:guide id="6" pos="4430">
          <p15:clr>
            <a:srgbClr val="F26B43"/>
          </p15:clr>
        </p15:guide>
        <p15:guide id="7" pos="325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D49A88-34AA-3F61-2516-5889E371B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00" y="765176"/>
            <a:ext cx="10924518" cy="92551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i-FI" noProof="0"/>
              <a:t>Muokkaa </a:t>
            </a:r>
            <a:r>
              <a:rPr lang="fi-FI" noProof="0" err="1"/>
              <a:t>ots</a:t>
            </a:r>
            <a:r>
              <a:rPr lang="fi-FI" noProof="0"/>
              <a:t>. </a:t>
            </a:r>
            <a:r>
              <a:rPr lang="fi-FI" noProof="0" err="1"/>
              <a:t>perustyyl</a:t>
            </a:r>
            <a:r>
              <a:rPr lang="fi-FI" noProof="0"/>
              <a:t>. </a:t>
            </a:r>
            <a:r>
              <a:rPr lang="fi-FI" noProof="0" err="1"/>
              <a:t>napsautt</a:t>
            </a:r>
            <a:r>
              <a:rPr lang="fi-FI" noProof="0"/>
              <a:t>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23746-8C0C-AA29-AB7C-FFE09FFB3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8000" y="1825625"/>
            <a:ext cx="10924518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28413670-6E46-35C7-BACA-FACCCB47FB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FI">
              <a:latin typeface="+mn-lt"/>
            </a:endParaRP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BDFBE58B-5DF8-A608-F5A7-886BB170B0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7751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2F317C50-6BCC-F648-8804-0B50C966BDA5}" type="datetimeFigureOut">
              <a:rPr lang="en-FI" smtClean="0"/>
              <a:pPr/>
              <a:t>08/31/2026</a:t>
            </a:fld>
            <a:endParaRPr lang="en-FI">
              <a:latin typeface="+mn-lt"/>
            </a:endParaRP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D3A8BB2-5D69-79BA-BFF6-719E5C0D94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r"/>
            <a:fld id="{7B8C6834-AC3F-4B4C-BC78-3E073259022D}" type="slidenum">
              <a:rPr lang="en-FI" smtClean="0"/>
              <a:pPr algn="r"/>
              <a:t>‹#›</a:t>
            </a:fld>
            <a:endParaRPr lang="en-FI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4C6E46BF-3425-DB8D-AAC9-052FA101F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6BEDC3E-116C-A33C-B8E4-E1B1AE9DAE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672A100-B888-C823-6E33-9CB30B21F4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20776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9827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3" r:id="rId2"/>
    <p:sldLayoutId id="2147483724" r:id="rId3"/>
    <p:sldLayoutId id="2147483725" r:id="rId4"/>
    <p:sldLayoutId id="2147483727" r:id="rId5"/>
    <p:sldLayoutId id="2147483729" r:id="rId6"/>
    <p:sldLayoutId id="2147483730" r:id="rId7"/>
    <p:sldLayoutId id="2147483734" r:id="rId8"/>
    <p:sldLayoutId id="2147483735" r:id="rId9"/>
    <p:sldLayoutId id="2147483733" r:id="rId10"/>
    <p:sldLayoutId id="2147483741" r:id="rId11"/>
    <p:sldLayoutId id="2147483736" r:id="rId12"/>
    <p:sldLayoutId id="2147483754" r:id="rId13"/>
    <p:sldLayoutId id="2147483755" r:id="rId14"/>
    <p:sldLayoutId id="2147483766" r:id="rId15"/>
    <p:sldLayoutId id="214748375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72600" indent="-372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20"/>
        </a:buBlip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7446">
          <p15:clr>
            <a:srgbClr val="F26B43"/>
          </p15:clr>
        </p15:guide>
        <p15:guide id="3" pos="234">
          <p15:clr>
            <a:srgbClr val="F26B43"/>
          </p15:clr>
        </p15:guide>
        <p15:guide id="4" orient="horz" pos="482">
          <p15:clr>
            <a:srgbClr val="F26B43"/>
          </p15:clr>
        </p15:guide>
        <p15:guide id="5" orient="horz" pos="3997">
          <p15:clr>
            <a:srgbClr val="F26B43"/>
          </p15:clr>
        </p15:guide>
        <p15:guide id="6" pos="4430">
          <p15:clr>
            <a:srgbClr val="F26B43"/>
          </p15:clr>
        </p15:guide>
        <p15:guide id="7" pos="325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D49A88-34AA-3F61-2516-5889E371B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00" y="765176"/>
            <a:ext cx="10924518" cy="92551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i-FI" noProof="0"/>
              <a:t>Muokkaa </a:t>
            </a:r>
            <a:r>
              <a:rPr lang="fi-FI" noProof="0" err="1"/>
              <a:t>ots</a:t>
            </a:r>
            <a:r>
              <a:rPr lang="fi-FI" noProof="0"/>
              <a:t>. </a:t>
            </a:r>
            <a:r>
              <a:rPr lang="fi-FI" noProof="0" err="1"/>
              <a:t>perustyyl</a:t>
            </a:r>
            <a:r>
              <a:rPr lang="fi-FI" noProof="0"/>
              <a:t>. </a:t>
            </a:r>
            <a:r>
              <a:rPr lang="fi-FI" noProof="0" err="1"/>
              <a:t>napsautt</a:t>
            </a:r>
            <a:r>
              <a:rPr lang="fi-FI" noProof="0"/>
              <a:t>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23746-8C0C-AA29-AB7C-FFE09FFB3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8000" y="1825625"/>
            <a:ext cx="10924518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845B58F-16D2-41C5-4CEA-14D97BD3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212835" y="14322"/>
            <a:ext cx="1273623" cy="490688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D785D7A0-4F00-D4F8-7277-775AD43F4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11585972" y="136525"/>
            <a:ext cx="236952" cy="236952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3B8C4D5-4B24-9190-01CD-8926B991C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20776"/>
            <a:ext cx="12192000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7B9A89-08CC-DD74-6269-240C10FAC2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000" y="171752"/>
            <a:ext cx="4572000" cy="23695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037F2-8E3D-C9D0-7B2F-0E0684F00D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80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2AF8E0C4-2B04-4575-90C9-B2559A6B0F5E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5114D9-A28E-2D27-711F-F4528D42DD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79724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56451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  <p:sldLayoutId id="2147483784" r:id="rId17"/>
    <p:sldLayoutId id="2147483785" r:id="rId18"/>
    <p:sldLayoutId id="2147483786" r:id="rId19"/>
    <p:sldLayoutId id="2147483787" r:id="rId20"/>
    <p:sldLayoutId id="2147483788" r:id="rId21"/>
    <p:sldLayoutId id="2147483789" r:id="rId22"/>
    <p:sldLayoutId id="2147483790" r:id="rId23"/>
    <p:sldLayoutId id="2147483791" r:id="rId24"/>
    <p:sldLayoutId id="2147483792" r:id="rId25"/>
    <p:sldLayoutId id="2147483793" r:id="rId26"/>
    <p:sldLayoutId id="2147483794" r:id="rId27"/>
    <p:sldLayoutId id="2147483795" r:id="rId28"/>
    <p:sldLayoutId id="2147483796" r:id="rId29"/>
    <p:sldLayoutId id="2147483797" r:id="rId30"/>
    <p:sldLayoutId id="2147483798" r:id="rId31"/>
    <p:sldLayoutId id="2147483799" r:id="rId32"/>
    <p:sldLayoutId id="2147483800" r:id="rId33"/>
    <p:sldLayoutId id="2147483801" r:id="rId34"/>
    <p:sldLayoutId id="2147483802" r:id="rId35"/>
    <p:sldLayoutId id="2147483803" r:id="rId36"/>
    <p:sldLayoutId id="2147483804" r:id="rId37"/>
    <p:sldLayoutId id="2147483805" r:id="rId38"/>
    <p:sldLayoutId id="2147483806" r:id="rId39"/>
    <p:sldLayoutId id="2147483807" r:id="rId40"/>
    <p:sldLayoutId id="2147483808" r:id="rId4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2600" indent="-372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45"/>
        </a:buBlip>
        <a:defRPr sz="28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7446">
          <p15:clr>
            <a:srgbClr val="F26B43"/>
          </p15:clr>
        </p15:guide>
        <p15:guide id="3" pos="234">
          <p15:clr>
            <a:srgbClr val="F26B43"/>
          </p15:clr>
        </p15:guide>
        <p15:guide id="4" orient="horz" pos="482">
          <p15:clr>
            <a:srgbClr val="F26B43"/>
          </p15:clr>
        </p15:guide>
        <p15:guide id="5" orient="horz" pos="3997">
          <p15:clr>
            <a:srgbClr val="F26B43"/>
          </p15:clr>
        </p15:guide>
        <p15:guide id="6" pos="4430">
          <p15:clr>
            <a:srgbClr val="F26B43"/>
          </p15:clr>
        </p15:guide>
        <p15:guide id="7" pos="325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3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FD8329-DFE4-A5A5-1553-261F572D5F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noProof="0"/>
              <a:t>Yrittäjien kasvuohjelma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6D59F0A9-3B8F-6D0B-82AC-1EB9A74C7D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noProof="0" dirty="0"/>
              <a:t>Yritykset luovat kasvun – Eduskuntavaalit 2027</a:t>
            </a:r>
          </a:p>
        </p:txBody>
      </p:sp>
    </p:spTree>
    <p:extLst>
      <p:ext uri="{BB962C8B-B14F-4D97-AF65-F5344CB8AC3E}">
        <p14:creationId xmlns:p14="http://schemas.microsoft.com/office/powerpoint/2010/main" val="1652336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34B754AE-C7F8-2449-A7F0-2BFD489670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7" t="4662" r="217" b="11211"/>
          <a:stretch/>
        </p:blipFill>
        <p:spPr>
          <a:xfrm>
            <a:off x="-11875" y="0"/>
            <a:ext cx="12203876" cy="6858000"/>
          </a:xfrm>
          <a:prstGeom prst="rect">
            <a:avLst/>
          </a:prstGeom>
        </p:spPr>
      </p:pic>
      <p:sp>
        <p:nvSpPr>
          <p:cNvPr id="4" name="Suorakulmio 3">
            <a:extLst>
              <a:ext uri="{FF2B5EF4-FFF2-40B4-BE49-F238E27FC236}">
                <a16:creationId xmlns:a16="http://schemas.microsoft.com/office/drawing/2014/main" id="{04A70E3F-BF5D-B949-B9D4-B9F5E719D222}"/>
              </a:ext>
            </a:extLst>
          </p:cNvPr>
          <p:cNvSpPr/>
          <p:nvPr/>
        </p:nvSpPr>
        <p:spPr>
          <a:xfrm>
            <a:off x="8473244" y="2722771"/>
            <a:ext cx="3728599" cy="212365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rittajat Headline"/>
                <a:ea typeface="+mn-ea"/>
                <a:cs typeface="+mn-cs"/>
              </a:rPr>
              <a:t>TÄTÄ ON SUOMALAINEN YRITTÄJYYS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6729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Suora yhdysviiva 36">
            <a:extLst>
              <a:ext uri="{FF2B5EF4-FFF2-40B4-BE49-F238E27FC236}">
                <a16:creationId xmlns:a16="http://schemas.microsoft.com/office/drawing/2014/main" id="{4AFC6AC2-F8B3-9944-8D90-B642CAC87366}"/>
              </a:ext>
            </a:extLst>
          </p:cNvPr>
          <p:cNvCxnSpPr>
            <a:cxnSpLocks/>
          </p:cNvCxnSpPr>
          <p:nvPr/>
        </p:nvCxnSpPr>
        <p:spPr>
          <a:xfrm>
            <a:off x="7093819" y="3337554"/>
            <a:ext cx="596837" cy="454712"/>
          </a:xfrm>
          <a:prstGeom prst="line">
            <a:avLst/>
          </a:prstGeom>
          <a:ln w="952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uora yhdysviiva 34">
            <a:extLst>
              <a:ext uri="{FF2B5EF4-FFF2-40B4-BE49-F238E27FC236}">
                <a16:creationId xmlns:a16="http://schemas.microsoft.com/office/drawing/2014/main" id="{02E55087-E2FE-9B40-ABBD-EFDCAF97EA2A}"/>
              </a:ext>
            </a:extLst>
          </p:cNvPr>
          <p:cNvCxnSpPr>
            <a:cxnSpLocks/>
          </p:cNvCxnSpPr>
          <p:nvPr/>
        </p:nvCxnSpPr>
        <p:spPr>
          <a:xfrm>
            <a:off x="4767916" y="4458492"/>
            <a:ext cx="596837" cy="454712"/>
          </a:xfrm>
          <a:prstGeom prst="line">
            <a:avLst/>
          </a:prstGeom>
          <a:ln w="952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uora yhdysviiva 29">
            <a:extLst>
              <a:ext uri="{FF2B5EF4-FFF2-40B4-BE49-F238E27FC236}">
                <a16:creationId xmlns:a16="http://schemas.microsoft.com/office/drawing/2014/main" id="{2D5E9EDF-4425-1445-BC16-C8A60539A9E8}"/>
              </a:ext>
            </a:extLst>
          </p:cNvPr>
          <p:cNvCxnSpPr>
            <a:cxnSpLocks/>
          </p:cNvCxnSpPr>
          <p:nvPr/>
        </p:nvCxnSpPr>
        <p:spPr>
          <a:xfrm>
            <a:off x="6222425" y="3733954"/>
            <a:ext cx="0" cy="822627"/>
          </a:xfrm>
          <a:prstGeom prst="line">
            <a:avLst/>
          </a:prstGeom>
          <a:ln w="952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uora yhdysviiva 31">
            <a:extLst>
              <a:ext uri="{FF2B5EF4-FFF2-40B4-BE49-F238E27FC236}">
                <a16:creationId xmlns:a16="http://schemas.microsoft.com/office/drawing/2014/main" id="{DD799730-49B3-A44F-B4D3-780A0AF9A6EB}"/>
              </a:ext>
            </a:extLst>
          </p:cNvPr>
          <p:cNvCxnSpPr>
            <a:cxnSpLocks/>
          </p:cNvCxnSpPr>
          <p:nvPr/>
        </p:nvCxnSpPr>
        <p:spPr>
          <a:xfrm flipH="1">
            <a:off x="6811822" y="3575157"/>
            <a:ext cx="3205142" cy="1645254"/>
          </a:xfrm>
          <a:prstGeom prst="line">
            <a:avLst/>
          </a:prstGeom>
          <a:ln w="952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uora yhdysviiva 33">
            <a:extLst>
              <a:ext uri="{FF2B5EF4-FFF2-40B4-BE49-F238E27FC236}">
                <a16:creationId xmlns:a16="http://schemas.microsoft.com/office/drawing/2014/main" id="{41CAEC39-D5F8-274A-A13D-FE226D56082F}"/>
              </a:ext>
            </a:extLst>
          </p:cNvPr>
          <p:cNvCxnSpPr>
            <a:cxnSpLocks/>
          </p:cNvCxnSpPr>
          <p:nvPr/>
        </p:nvCxnSpPr>
        <p:spPr>
          <a:xfrm flipH="1">
            <a:off x="4175382" y="3102635"/>
            <a:ext cx="1390093" cy="719933"/>
          </a:xfrm>
          <a:prstGeom prst="line">
            <a:avLst/>
          </a:prstGeom>
          <a:ln w="952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uorakulmio 20">
            <a:extLst>
              <a:ext uri="{FF2B5EF4-FFF2-40B4-BE49-F238E27FC236}">
                <a16:creationId xmlns:a16="http://schemas.microsoft.com/office/drawing/2014/main" id="{6437D91B-9A37-A24D-B3C3-0726CFBCFE63}"/>
              </a:ext>
            </a:extLst>
          </p:cNvPr>
          <p:cNvSpPr/>
          <p:nvPr/>
        </p:nvSpPr>
        <p:spPr>
          <a:xfrm>
            <a:off x="643027" y="813334"/>
            <a:ext cx="2878372" cy="255454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Yrittajat Headline"/>
                <a:ea typeface="+mn-ea"/>
                <a:cs typeface="+mn-cs"/>
              </a:rPr>
              <a:t>SUOMI ON PIENTEN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000" b="1" i="0" u="none" strike="noStrike" kern="1200" cap="none" spc="0" normalizeH="0" baseline="0" noProof="0">
                <a:ln>
                  <a:noFill/>
                </a:ln>
                <a:solidFill>
                  <a:srgbClr val="83CCEB"/>
                </a:solidFill>
                <a:effectLst/>
                <a:uLnTx/>
                <a:uFillTx/>
                <a:latin typeface="Yrittajat Headline"/>
                <a:ea typeface="+mn-ea"/>
                <a:cs typeface="+mn-cs"/>
              </a:rPr>
              <a:t>YRITYSTEN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Yrittajat Headline"/>
                <a:ea typeface="+mn-ea"/>
                <a:cs typeface="+mn-cs"/>
              </a:rPr>
              <a:t>MAA</a:t>
            </a:r>
          </a:p>
        </p:txBody>
      </p:sp>
      <p:cxnSp>
        <p:nvCxnSpPr>
          <p:cNvPr id="4" name="Suora yhdysviiva 3">
            <a:extLst>
              <a:ext uri="{FF2B5EF4-FFF2-40B4-BE49-F238E27FC236}">
                <a16:creationId xmlns:a16="http://schemas.microsoft.com/office/drawing/2014/main" id="{4F8664D3-6E2B-E94A-571C-25BC01224DD6}"/>
              </a:ext>
            </a:extLst>
          </p:cNvPr>
          <p:cNvCxnSpPr>
            <a:cxnSpLocks/>
          </p:cNvCxnSpPr>
          <p:nvPr/>
        </p:nvCxnSpPr>
        <p:spPr>
          <a:xfrm flipH="1">
            <a:off x="2180420" y="4091267"/>
            <a:ext cx="1390093" cy="719933"/>
          </a:xfrm>
          <a:prstGeom prst="line">
            <a:avLst/>
          </a:prstGeom>
          <a:ln w="952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uorakulmio 21">
            <a:extLst>
              <a:ext uri="{FF2B5EF4-FFF2-40B4-BE49-F238E27FC236}">
                <a16:creationId xmlns:a16="http://schemas.microsoft.com/office/drawing/2014/main" id="{63CDC555-52BE-B747-B7BA-831E9449B0CA}"/>
              </a:ext>
            </a:extLst>
          </p:cNvPr>
          <p:cNvSpPr/>
          <p:nvPr/>
        </p:nvSpPr>
        <p:spPr>
          <a:xfrm>
            <a:off x="4587637" y="421833"/>
            <a:ext cx="68292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Suomessa on   </a:t>
            </a:r>
            <a:r>
              <a:rPr kumimoji="0" lang="fi-FI" sz="7200" b="1" i="0" u="none" strike="noStrike" kern="1200" cap="none" spc="0" normalizeH="0" baseline="0" noProof="0">
                <a:ln>
                  <a:noFill/>
                </a:ln>
                <a:solidFill>
                  <a:srgbClr val="83CCEB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480 233</a:t>
            </a: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yritystä*</a:t>
            </a:r>
          </a:p>
        </p:txBody>
      </p:sp>
      <p:sp>
        <p:nvSpPr>
          <p:cNvPr id="23" name="Hexagon 3">
            <a:extLst>
              <a:ext uri="{FF2B5EF4-FFF2-40B4-BE49-F238E27FC236}">
                <a16:creationId xmlns:a16="http://schemas.microsoft.com/office/drawing/2014/main" id="{50CF245E-D0D5-C64D-AAC5-24128595F4C5}"/>
              </a:ext>
            </a:extLst>
          </p:cNvPr>
          <p:cNvSpPr/>
          <p:nvPr/>
        </p:nvSpPr>
        <p:spPr>
          <a:xfrm rot="3820054">
            <a:off x="9416587" y="2065511"/>
            <a:ext cx="2710091" cy="2336286"/>
          </a:xfrm>
          <a:prstGeom prst="hexag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7198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Light" panose="02000000000000000000" pitchFamily="2" charset="0"/>
              <a:ea typeface="+mn-ea"/>
              <a:cs typeface="+mn-cs"/>
            </a:endParaRPr>
          </a:p>
        </p:txBody>
      </p:sp>
      <p:sp>
        <p:nvSpPr>
          <p:cNvPr id="24" name="Hexagon 3">
            <a:extLst>
              <a:ext uri="{FF2B5EF4-FFF2-40B4-BE49-F238E27FC236}">
                <a16:creationId xmlns:a16="http://schemas.microsoft.com/office/drawing/2014/main" id="{8B6D7F0E-503A-C94D-8C35-B37F2FF67E01}"/>
              </a:ext>
            </a:extLst>
          </p:cNvPr>
          <p:cNvSpPr/>
          <p:nvPr/>
        </p:nvSpPr>
        <p:spPr>
          <a:xfrm rot="3820054">
            <a:off x="2620027" y="2814486"/>
            <a:ext cx="2710091" cy="2336286"/>
          </a:xfrm>
          <a:prstGeom prst="hexag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7198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Light" panose="02000000000000000000" pitchFamily="2" charset="0"/>
              <a:ea typeface="+mn-ea"/>
              <a:cs typeface="+mn-cs"/>
            </a:endParaRPr>
          </a:p>
        </p:txBody>
      </p:sp>
      <p:sp>
        <p:nvSpPr>
          <p:cNvPr id="25" name="Hexagon 3">
            <a:extLst>
              <a:ext uri="{FF2B5EF4-FFF2-40B4-BE49-F238E27FC236}">
                <a16:creationId xmlns:a16="http://schemas.microsoft.com/office/drawing/2014/main" id="{397CE531-D2B5-2744-882E-58F1A3C3F4AB}"/>
              </a:ext>
            </a:extLst>
          </p:cNvPr>
          <p:cNvSpPr/>
          <p:nvPr/>
        </p:nvSpPr>
        <p:spPr>
          <a:xfrm rot="3820054">
            <a:off x="4812619" y="4298415"/>
            <a:ext cx="2710091" cy="2336286"/>
          </a:xfrm>
          <a:prstGeom prst="hexag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7198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Light" panose="02000000000000000000" pitchFamily="2" charset="0"/>
              <a:ea typeface="+mn-ea"/>
              <a:cs typeface="+mn-cs"/>
            </a:endParaRPr>
          </a:p>
        </p:txBody>
      </p:sp>
      <p:sp>
        <p:nvSpPr>
          <p:cNvPr id="26" name="Hexagon 3">
            <a:extLst>
              <a:ext uri="{FF2B5EF4-FFF2-40B4-BE49-F238E27FC236}">
                <a16:creationId xmlns:a16="http://schemas.microsoft.com/office/drawing/2014/main" id="{CCB7C350-4F43-7D4C-9FB4-689B42CF2FB2}"/>
              </a:ext>
            </a:extLst>
          </p:cNvPr>
          <p:cNvSpPr/>
          <p:nvPr/>
        </p:nvSpPr>
        <p:spPr>
          <a:xfrm rot="3820054">
            <a:off x="7104777" y="3183163"/>
            <a:ext cx="2710091" cy="2336286"/>
          </a:xfrm>
          <a:prstGeom prst="hexag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7198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Light" panose="02000000000000000000" pitchFamily="2" charset="0"/>
              <a:ea typeface="+mn-ea"/>
              <a:cs typeface="+mn-cs"/>
            </a:endParaRPr>
          </a:p>
        </p:txBody>
      </p:sp>
      <p:sp>
        <p:nvSpPr>
          <p:cNvPr id="28" name="Hexagon 3">
            <a:extLst>
              <a:ext uri="{FF2B5EF4-FFF2-40B4-BE49-F238E27FC236}">
                <a16:creationId xmlns:a16="http://schemas.microsoft.com/office/drawing/2014/main" id="{03101B3A-E670-4D4C-B6DC-43D2EE475432}"/>
              </a:ext>
            </a:extLst>
          </p:cNvPr>
          <p:cNvSpPr/>
          <p:nvPr/>
        </p:nvSpPr>
        <p:spPr>
          <a:xfrm rot="3820054">
            <a:off x="4944080" y="1699233"/>
            <a:ext cx="2710091" cy="2336286"/>
          </a:xfrm>
          <a:prstGeom prst="hexag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7198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Light" panose="02000000000000000000" pitchFamily="2" charset="0"/>
              <a:ea typeface="+mn-ea"/>
              <a:cs typeface="+mn-cs"/>
            </a:endParaRPr>
          </a:p>
        </p:txBody>
      </p:sp>
      <p:sp>
        <p:nvSpPr>
          <p:cNvPr id="38" name="Suorakulmio 37">
            <a:extLst>
              <a:ext uri="{FF2B5EF4-FFF2-40B4-BE49-F238E27FC236}">
                <a16:creationId xmlns:a16="http://schemas.microsoft.com/office/drawing/2014/main" id="{D28666CD-BFB0-3E4E-99C3-8A7CF9C0F071}"/>
              </a:ext>
            </a:extLst>
          </p:cNvPr>
          <p:cNvSpPr/>
          <p:nvPr/>
        </p:nvSpPr>
        <p:spPr>
          <a:xfrm>
            <a:off x="9934301" y="2528260"/>
            <a:ext cx="1677594" cy="120032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+mn-lt"/>
                <a:cs typeface="+mn-lt"/>
              </a:rPr>
              <a:t>1 448 790</a:t>
            </a: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 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 ihmistä tekee töitä Suomen yrityksissä</a:t>
            </a: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arlow"/>
              <a:ea typeface="+mn-ea"/>
              <a:cs typeface="Arial"/>
            </a:endParaRPr>
          </a:p>
        </p:txBody>
      </p:sp>
      <p:sp>
        <p:nvSpPr>
          <p:cNvPr id="39" name="Suorakulmio 38">
            <a:extLst>
              <a:ext uri="{FF2B5EF4-FFF2-40B4-BE49-F238E27FC236}">
                <a16:creationId xmlns:a16="http://schemas.microsoft.com/office/drawing/2014/main" id="{2ABBABDC-55AC-1946-8BC5-54E4B126108D}"/>
              </a:ext>
            </a:extLst>
          </p:cNvPr>
          <p:cNvSpPr/>
          <p:nvPr/>
        </p:nvSpPr>
        <p:spPr>
          <a:xfrm>
            <a:off x="2987037" y="3337554"/>
            <a:ext cx="19124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96 prosentissa yrityksistä on alle kymmenen työntekijää</a:t>
            </a:r>
          </a:p>
        </p:txBody>
      </p:sp>
      <p:sp>
        <p:nvSpPr>
          <p:cNvPr id="40" name="Suorakulmio 39">
            <a:extLst>
              <a:ext uri="{FF2B5EF4-FFF2-40B4-BE49-F238E27FC236}">
                <a16:creationId xmlns:a16="http://schemas.microsoft.com/office/drawing/2014/main" id="{2E064152-15DE-3842-9E23-8C3B6527735E}"/>
              </a:ext>
            </a:extLst>
          </p:cNvPr>
          <p:cNvSpPr/>
          <p:nvPr/>
        </p:nvSpPr>
        <p:spPr>
          <a:xfrm>
            <a:off x="5440724" y="2018431"/>
            <a:ext cx="169355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Vain 0,1 prosenttia Suomen yrityksistä on suuryrityksiä</a:t>
            </a:r>
          </a:p>
        </p:txBody>
      </p:sp>
      <p:sp>
        <p:nvSpPr>
          <p:cNvPr id="41" name="Suorakulmio 40">
            <a:extLst>
              <a:ext uri="{FF2B5EF4-FFF2-40B4-BE49-F238E27FC236}">
                <a16:creationId xmlns:a16="http://schemas.microsoft.com/office/drawing/2014/main" id="{04EE4955-213F-CD4D-910A-4001C9C191C8}"/>
              </a:ext>
            </a:extLst>
          </p:cNvPr>
          <p:cNvSpPr/>
          <p:nvPr/>
        </p:nvSpPr>
        <p:spPr>
          <a:xfrm>
            <a:off x="5285297" y="4826500"/>
            <a:ext cx="16912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Yrittäjistä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72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prosenttia on yksinyrittäjiä</a:t>
            </a:r>
          </a:p>
        </p:txBody>
      </p:sp>
      <p:sp>
        <p:nvSpPr>
          <p:cNvPr id="42" name="Suorakulmio 41">
            <a:extLst>
              <a:ext uri="{FF2B5EF4-FFF2-40B4-BE49-F238E27FC236}">
                <a16:creationId xmlns:a16="http://schemas.microsoft.com/office/drawing/2014/main" id="{CBF3BF68-02E4-B240-8B0B-856390793032}"/>
              </a:ext>
            </a:extLst>
          </p:cNvPr>
          <p:cNvSpPr/>
          <p:nvPr/>
        </p:nvSpPr>
        <p:spPr>
          <a:xfrm>
            <a:off x="7618211" y="3887870"/>
            <a:ext cx="16935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Yrittäjistä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34 prosenttia on naisia </a:t>
            </a:r>
          </a:p>
        </p:txBody>
      </p:sp>
      <p:sp>
        <p:nvSpPr>
          <p:cNvPr id="33" name="Tekstin paikkamerkki 4">
            <a:extLst>
              <a:ext uri="{FF2B5EF4-FFF2-40B4-BE49-F238E27FC236}">
                <a16:creationId xmlns:a16="http://schemas.microsoft.com/office/drawing/2014/main" id="{2EEFBFCF-C3DD-D145-8D30-080C875E34F7}"/>
              </a:ext>
            </a:extLst>
          </p:cNvPr>
          <p:cNvSpPr txBox="1">
            <a:spLocks/>
          </p:cNvSpPr>
          <p:nvPr/>
        </p:nvSpPr>
        <p:spPr>
          <a:xfrm>
            <a:off x="8849259" y="6287221"/>
            <a:ext cx="3342741" cy="616343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39994" indent="-239994" algn="l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84" indent="-263993" algn="l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55974" indent="-239994" algn="l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9964" indent="-239994" algn="l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3954" indent="-239994" algn="l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07945" indent="-239994" algn="l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15935" indent="-239994" algn="l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23924" indent="-239994" algn="l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07915" indent="-239994" algn="l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C1C1C">
                  <a:lumMod val="75000"/>
                  <a:lumOff val="25000"/>
                </a:srgb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fi-FI" sz="1100" b="0" i="1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*Lähde: Tilastokeskus 2024, Yritysten rakenne- ja tilinpäätöstilasto, pl. maa-, metsä- ja kalatalous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C1C1C">
                  <a:lumMod val="75000"/>
                  <a:lumOff val="25000"/>
                </a:srgbClr>
              </a:buClr>
              <a:buSzTx/>
              <a:buFont typeface="Arial" pitchFamily="34" charset="0"/>
              <a:buNone/>
              <a:tabLst/>
              <a:defRPr/>
            </a:pPr>
            <a:endParaRPr kumimoji="0" lang="fi-FI" sz="1200" b="0" i="1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Hexagon 3">
            <a:extLst>
              <a:ext uri="{FF2B5EF4-FFF2-40B4-BE49-F238E27FC236}">
                <a16:creationId xmlns:a16="http://schemas.microsoft.com/office/drawing/2014/main" id="{43130B35-1DCF-0F2E-2825-3AE9084190D7}"/>
              </a:ext>
            </a:extLst>
          </p:cNvPr>
          <p:cNvSpPr/>
          <p:nvPr/>
        </p:nvSpPr>
        <p:spPr>
          <a:xfrm rot="3820054">
            <a:off x="411433" y="3902015"/>
            <a:ext cx="2710091" cy="2336286"/>
          </a:xfrm>
          <a:prstGeom prst="hexag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7198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Light" panose="02000000000000000000" pitchFamily="2" charset="0"/>
              <a:ea typeface="+mn-ea"/>
              <a:cs typeface="+mn-cs"/>
            </a:endParaRP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66A896E9-00EB-821D-3C3B-DDF8A49B71EE}"/>
              </a:ext>
            </a:extLst>
          </p:cNvPr>
          <p:cNvSpPr/>
          <p:nvPr/>
        </p:nvSpPr>
        <p:spPr>
          <a:xfrm>
            <a:off x="840519" y="4299461"/>
            <a:ext cx="1912439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Kaikkiaan Suomessa on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607 659 yritystä </a:t>
            </a: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(sisältäen maa-, metsä- ja kalatalous)</a:t>
            </a: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3370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C4A249D8-003F-4E97-8942-5CF4B9C571E4}"/>
              </a:ext>
            </a:extLst>
          </p:cNvPr>
          <p:cNvSpPr/>
          <p:nvPr/>
        </p:nvSpPr>
        <p:spPr>
          <a:xfrm>
            <a:off x="522673" y="2373744"/>
            <a:ext cx="3233728" cy="110569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Valtio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E03006E4-B4A6-4991-AFD2-4496AA8767B8}"/>
              </a:ext>
            </a:extLst>
          </p:cNvPr>
          <p:cNvSpPr/>
          <p:nvPr/>
        </p:nvSpPr>
        <p:spPr>
          <a:xfrm>
            <a:off x="522673" y="3851820"/>
            <a:ext cx="3233728" cy="11056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Paikallishallinto (kunnat)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C678C299-2709-43DA-AC2D-0111C3EDCDEF}"/>
              </a:ext>
            </a:extLst>
          </p:cNvPr>
          <p:cNvSpPr/>
          <p:nvPr/>
        </p:nvSpPr>
        <p:spPr>
          <a:xfrm>
            <a:off x="511689" y="5329888"/>
            <a:ext cx="3232800" cy="93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Yritykset</a:t>
            </a:r>
          </a:p>
        </p:txBody>
      </p:sp>
      <p:cxnSp>
        <p:nvCxnSpPr>
          <p:cNvPr id="12" name="Suora yhdysviiva 11">
            <a:extLst>
              <a:ext uri="{FF2B5EF4-FFF2-40B4-BE49-F238E27FC236}">
                <a16:creationId xmlns:a16="http://schemas.microsoft.com/office/drawing/2014/main" id="{63A8DA9C-6929-41AF-9B47-1AD9C4993804}"/>
              </a:ext>
            </a:extLst>
          </p:cNvPr>
          <p:cNvCxnSpPr>
            <a:cxnSpLocks/>
          </p:cNvCxnSpPr>
          <p:nvPr/>
        </p:nvCxnSpPr>
        <p:spPr>
          <a:xfrm>
            <a:off x="522673" y="2112612"/>
            <a:ext cx="7190191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tsikko 3">
            <a:extLst>
              <a:ext uri="{FF2B5EF4-FFF2-40B4-BE49-F238E27FC236}">
                <a16:creationId xmlns:a16="http://schemas.microsoft.com/office/drawing/2014/main" id="{CCFC01C6-4156-4E63-BED7-77633118E332}"/>
              </a:ext>
            </a:extLst>
          </p:cNvPr>
          <p:cNvSpPr txBox="1">
            <a:spLocks/>
          </p:cNvSpPr>
          <p:nvPr/>
        </p:nvSpPr>
        <p:spPr>
          <a:xfrm>
            <a:off x="4468152" y="1456586"/>
            <a:ext cx="3500056" cy="48643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4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Yrittajat Headline"/>
                <a:ea typeface="+mj-ea"/>
                <a:cs typeface="+mj-cs"/>
              </a:rPr>
              <a:t>Työllisten määrä </a:t>
            </a:r>
            <a:r>
              <a:rPr kumimoji="0" lang="fi-FI" sz="12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Yrittajat Headline"/>
                <a:ea typeface="+mj-ea"/>
                <a:cs typeface="+mj-cs"/>
              </a:rPr>
              <a:t>(v. 2025)</a:t>
            </a:r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403C1D7C-DC7B-4978-9DD5-E37F2112302C}"/>
              </a:ext>
            </a:extLst>
          </p:cNvPr>
          <p:cNvSpPr/>
          <p:nvPr/>
        </p:nvSpPr>
        <p:spPr>
          <a:xfrm>
            <a:off x="4479136" y="2373744"/>
            <a:ext cx="3233728" cy="110568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400" b="0" i="0" u="none" strike="noStrike" kern="1200" cap="none" spc="0" normalizeH="0" baseline="0" noProof="0">
                <a:ln>
                  <a:noFill/>
                </a:ln>
                <a:solidFill>
                  <a:srgbClr val="FF692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155 000</a:t>
            </a:r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4858A52A-F61B-4C18-8BBF-5B29F816D013}"/>
              </a:ext>
            </a:extLst>
          </p:cNvPr>
          <p:cNvSpPr/>
          <p:nvPr/>
        </p:nvSpPr>
        <p:spPr>
          <a:xfrm>
            <a:off x="4479136" y="3851822"/>
            <a:ext cx="3233728" cy="11056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400" b="0" i="0" u="none" strike="noStrike" kern="1200" cap="none" spc="0" normalizeH="0" baseline="0" noProof="0">
                <a:ln>
                  <a:noFill/>
                </a:ln>
                <a:solidFill>
                  <a:srgbClr val="FF692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513 000</a:t>
            </a:r>
          </a:p>
        </p:txBody>
      </p:sp>
      <p:sp>
        <p:nvSpPr>
          <p:cNvPr id="17" name="Suorakulmio 16">
            <a:extLst>
              <a:ext uri="{FF2B5EF4-FFF2-40B4-BE49-F238E27FC236}">
                <a16:creationId xmlns:a16="http://schemas.microsoft.com/office/drawing/2014/main" id="{02E24180-F6A0-4DAD-9299-13787F63A262}"/>
              </a:ext>
            </a:extLst>
          </p:cNvPr>
          <p:cNvSpPr/>
          <p:nvPr/>
        </p:nvSpPr>
        <p:spPr>
          <a:xfrm>
            <a:off x="4479136" y="5329888"/>
            <a:ext cx="3232800" cy="93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400" b="0" i="0" u="none" strike="noStrike" kern="1200" cap="none" spc="0" normalizeH="0" baseline="0" noProof="0">
                <a:ln>
                  <a:noFill/>
                </a:ln>
                <a:solidFill>
                  <a:srgbClr val="FF692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 1 908 000</a:t>
            </a:r>
          </a:p>
        </p:txBody>
      </p:sp>
      <p:sp>
        <p:nvSpPr>
          <p:cNvPr id="21" name="Otsikko 3">
            <a:extLst>
              <a:ext uri="{FF2B5EF4-FFF2-40B4-BE49-F238E27FC236}">
                <a16:creationId xmlns:a16="http://schemas.microsoft.com/office/drawing/2014/main" id="{4C183BF2-FCB8-0340-8F9A-CBF7B0639194}"/>
              </a:ext>
            </a:extLst>
          </p:cNvPr>
          <p:cNvSpPr txBox="1">
            <a:spLocks/>
          </p:cNvSpPr>
          <p:nvPr/>
        </p:nvSpPr>
        <p:spPr>
          <a:xfrm>
            <a:off x="550257" y="1474974"/>
            <a:ext cx="3244712" cy="46805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400" b="1" i="0" u="none" strike="noStrike" kern="1200" cap="none" spc="0" normalizeH="0" baseline="0" noProof="0">
                <a:ln>
                  <a:noFill/>
                </a:ln>
                <a:solidFill>
                  <a:srgbClr val="FF692F"/>
                </a:solidFill>
                <a:effectLst/>
                <a:uLnTx/>
                <a:uFillTx/>
                <a:latin typeface="Yrittajat Headline"/>
                <a:ea typeface="+mj-ea"/>
                <a:cs typeface="+mj-cs"/>
              </a:rPr>
              <a:t>Työnantaja</a:t>
            </a:r>
          </a:p>
        </p:txBody>
      </p:sp>
      <p:sp>
        <p:nvSpPr>
          <p:cNvPr id="28" name="Right Arrow 27">
            <a:extLst>
              <a:ext uri="{FF2B5EF4-FFF2-40B4-BE49-F238E27FC236}">
                <a16:creationId xmlns:a16="http://schemas.microsoft.com/office/drawing/2014/main" id="{93D788C1-9956-E240-8351-6B725764B3D8}"/>
              </a:ext>
            </a:extLst>
          </p:cNvPr>
          <p:cNvSpPr/>
          <p:nvPr/>
        </p:nvSpPr>
        <p:spPr>
          <a:xfrm>
            <a:off x="3756401" y="2707768"/>
            <a:ext cx="637088" cy="462579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FI" sz="18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29" name="Right Arrow 28">
            <a:extLst>
              <a:ext uri="{FF2B5EF4-FFF2-40B4-BE49-F238E27FC236}">
                <a16:creationId xmlns:a16="http://schemas.microsoft.com/office/drawing/2014/main" id="{79B0E0B7-0A07-934A-98AA-32E843DA6FB8}"/>
              </a:ext>
            </a:extLst>
          </p:cNvPr>
          <p:cNvSpPr/>
          <p:nvPr/>
        </p:nvSpPr>
        <p:spPr>
          <a:xfrm>
            <a:off x="3756401" y="4184486"/>
            <a:ext cx="637088" cy="462579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FI" sz="18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30" name="Right Arrow 29">
            <a:extLst>
              <a:ext uri="{FF2B5EF4-FFF2-40B4-BE49-F238E27FC236}">
                <a16:creationId xmlns:a16="http://schemas.microsoft.com/office/drawing/2014/main" id="{99CD13E2-86E3-3448-AE3B-6B54F74673FD}"/>
              </a:ext>
            </a:extLst>
          </p:cNvPr>
          <p:cNvSpPr/>
          <p:nvPr/>
        </p:nvSpPr>
        <p:spPr>
          <a:xfrm>
            <a:off x="3744489" y="5566598"/>
            <a:ext cx="637088" cy="462579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FI" sz="18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4" name="Oval Callout 3">
            <a:extLst>
              <a:ext uri="{FF2B5EF4-FFF2-40B4-BE49-F238E27FC236}">
                <a16:creationId xmlns:a16="http://schemas.microsoft.com/office/drawing/2014/main" id="{41A5BD6F-A7B9-B94A-8932-AC4400D4501C}"/>
              </a:ext>
            </a:extLst>
          </p:cNvPr>
          <p:cNvSpPr/>
          <p:nvPr/>
        </p:nvSpPr>
        <p:spPr>
          <a:xfrm>
            <a:off x="7534098" y="1865409"/>
            <a:ext cx="4946659" cy="4125699"/>
          </a:xfrm>
          <a:prstGeom prst="wedgeEllipseCallout">
            <a:avLst>
              <a:gd name="adj1" fmla="val -60371"/>
              <a:gd name="adj2" fmla="val 3061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FI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Palkansaajista me</a:t>
            </a:r>
            <a:r>
              <a:rPr kumimoji="0" lang="fi-FI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r</a:t>
            </a:r>
            <a:r>
              <a:rPr kumimoji="0" lang="en-FI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kittävä osa työskentelee yrityksissä. Siksi on tärkeää, että yrittämisen edellytykset kaikissa kunnissa turvataan.</a:t>
            </a:r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DC9B284B-9AA8-354D-9FB6-A19871FC0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89" y="830652"/>
            <a:ext cx="9099786" cy="710163"/>
          </a:xfrm>
        </p:spPr>
        <p:txBody>
          <a:bodyPr>
            <a:noAutofit/>
          </a:bodyPr>
          <a:lstStyle/>
          <a:p>
            <a:r>
              <a:rPr lang="fi-FI" sz="3600" b="0"/>
              <a:t>Yritykset työllistävät</a:t>
            </a:r>
            <a:r>
              <a:rPr lang="en-FI" sz="3600" b="0"/>
              <a:t> </a:t>
            </a:r>
            <a:r>
              <a:rPr lang="fi-FI" sz="3600" b="0">
                <a:solidFill>
                  <a:schemeClr val="tx2"/>
                </a:solidFill>
              </a:rPr>
              <a:t>eniten</a:t>
            </a:r>
            <a:r>
              <a:rPr lang="fi-FI" sz="3600">
                <a:solidFill>
                  <a:schemeClr val="tx2"/>
                </a:solidFill>
              </a:rPr>
              <a:t> 			</a:t>
            </a:r>
            <a:endParaRPr lang="en-FI" sz="1000">
              <a:solidFill>
                <a:schemeClr val="tx2"/>
              </a:solidFill>
            </a:endParaRPr>
          </a:p>
        </p:txBody>
      </p:sp>
      <p:sp>
        <p:nvSpPr>
          <p:cNvPr id="2" name="Tekstin paikkamerkki 6">
            <a:extLst>
              <a:ext uri="{FF2B5EF4-FFF2-40B4-BE49-F238E27FC236}">
                <a16:creationId xmlns:a16="http://schemas.microsoft.com/office/drawing/2014/main" id="{E4B22EF5-C96F-CD34-7031-8FA4AC5B2A8B}"/>
              </a:ext>
            </a:extLst>
          </p:cNvPr>
          <p:cNvSpPr txBox="1">
            <a:spLocks/>
          </p:cNvSpPr>
          <p:nvPr/>
        </p:nvSpPr>
        <p:spPr>
          <a:xfrm>
            <a:off x="403840" y="6424540"/>
            <a:ext cx="10603908" cy="351322"/>
          </a:xfrm>
          <a:prstGeom prst="rect">
            <a:avLst/>
          </a:prstGeom>
        </p:spPr>
        <p:txBody>
          <a:bodyPr/>
          <a:lstStyle>
            <a:lvl1pPr marL="239994" indent="-239994" algn="l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9984" indent="-263993" algn="l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55974" indent="-239994" algn="l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9964" indent="-239994" algn="l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3954" indent="-239994" algn="l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07945" indent="-239994" algn="l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15935" indent="-239994" algn="l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23924" indent="-239994" algn="l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07915" indent="-239994" algn="l" defTabSz="914377" rtl="0" eaLnBrk="1" latinLnBrk="0" hangingPunct="1">
              <a:spcBef>
                <a:spcPct val="20000"/>
              </a:spcBef>
              <a:buClr>
                <a:schemeClr val="accent6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C1C1C">
                  <a:lumMod val="75000"/>
                  <a:lumOff val="25000"/>
                </a:srgb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fi-FI" sz="1200" b="0" i="1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65000"/>
                    <a:lumOff val="35000"/>
                  </a:srgbClr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Lähde: Tilastokeskus 2025, työvoimatutkimus</a:t>
            </a:r>
          </a:p>
        </p:txBody>
      </p:sp>
    </p:spTree>
    <p:extLst>
      <p:ext uri="{BB962C8B-B14F-4D97-AF65-F5344CB8AC3E}">
        <p14:creationId xmlns:p14="http://schemas.microsoft.com/office/powerpoint/2010/main" val="1403052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4857FE75-8417-A244-9157-B38AFF4F648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905627" y="205087"/>
          <a:ext cx="9069861" cy="8197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Tekstin paikkamerkki 21"/>
          <p:cNvSpPr>
            <a:spLocks noGrp="1"/>
          </p:cNvSpPr>
          <p:nvPr>
            <p:ph type="body" sz="quarter" idx="13"/>
          </p:nvPr>
        </p:nvSpPr>
        <p:spPr>
          <a:xfrm>
            <a:off x="414000" y="6379938"/>
            <a:ext cx="4719687" cy="396000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fi-FI" sz="1200"/>
              <a:t>Lähde: Tilastokeskus 2024, Yritysten rakenne- ja tilinpäätöstilasto, pl. maa-, metsä- ja kalatalous</a:t>
            </a:r>
            <a:endParaRPr lang="fi-FI" sz="1200">
              <a:cs typeface="Arial"/>
            </a:endParaRPr>
          </a:p>
          <a:p>
            <a:endParaRPr lang="fi-FI" sz="1400"/>
          </a:p>
        </p:txBody>
      </p:sp>
      <p:sp>
        <p:nvSpPr>
          <p:cNvPr id="13" name="Suorakulmio 12"/>
          <p:cNvSpPr/>
          <p:nvPr/>
        </p:nvSpPr>
        <p:spPr>
          <a:xfrm>
            <a:off x="414000" y="3880739"/>
            <a:ext cx="315983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Barlow"/>
                <a:ea typeface="ＭＳ Ｐゴシック" charset="0"/>
                <a:cs typeface="Arial" panose="020B0604020202020204" pitchFamily="34" charset="0"/>
              </a:rPr>
              <a:t>SUURYRITYKSET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Barlow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Barlow"/>
                <a:ea typeface="ＭＳ Ｐゴシック" charset="0"/>
                <a:cs typeface="Arial" panose="020B0604020202020204" pitchFamily="34" charset="0"/>
              </a:rPr>
              <a:t>(250</a:t>
            </a: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Barlow"/>
                <a:ea typeface="ＭＳ Ｐゴシック" charset="0"/>
                <a:cs typeface="Arial" panose="020B0604020202020204" pitchFamily="34" charset="0"/>
              </a:rPr>
              <a:t>–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Barlow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Barlow"/>
                <a:ea typeface="ＭＳ Ｐゴシック" charset="0"/>
                <a:cs typeface="Arial" panose="020B0604020202020204" pitchFamily="34" charset="0"/>
              </a:rPr>
              <a:t>hlöä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Barlow"/>
                <a:ea typeface="ＭＳ Ｐゴシック" charset="0"/>
                <a:cs typeface="Arial" panose="020B0604020202020204" pitchFamily="34" charset="0"/>
              </a:rPr>
              <a:t>)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Barlow"/>
                <a:ea typeface="ＭＳ Ｐゴシック" charset="0"/>
                <a:cs typeface="Arial" panose="020B0604020202020204" pitchFamily="34" charset="0"/>
              </a:rPr>
              <a:t>676  </a:t>
            </a:r>
            <a:r>
              <a:rPr kumimoji="0" lang="fi-FI" sz="36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Barlow"/>
                <a:ea typeface="ＭＳ Ｐゴシック" charset="0"/>
                <a:cs typeface="Arial" panose="020B0604020202020204" pitchFamily="34" charset="0"/>
              </a:rPr>
              <a:t>0,1 % </a:t>
            </a:r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Barlow"/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14" name="Suorakulmio 13"/>
          <p:cNvSpPr/>
          <p:nvPr/>
        </p:nvSpPr>
        <p:spPr>
          <a:xfrm>
            <a:off x="414000" y="2711826"/>
            <a:ext cx="57930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ea typeface="ＭＳ Ｐゴシック" charset="0"/>
                <a:cs typeface="Arial" panose="020B0604020202020204" pitchFamily="34" charset="0"/>
              </a:rPr>
              <a:t>KESKISUURET YRITYKSET </a:t>
            </a: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ea typeface="ＭＳ Ｐゴシック" charset="0"/>
                <a:cs typeface="Arial" panose="020B0604020202020204" pitchFamily="34" charset="0"/>
              </a:rPr>
              <a:t>(50–249 hlöä)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ea typeface="ＭＳ Ｐゴシック" charset="0"/>
                <a:cs typeface="Arial" panose="020B0604020202020204" pitchFamily="34" charset="0"/>
              </a:rPr>
              <a:t>3 073 </a:t>
            </a:r>
            <a:r>
              <a:rPr kumimoji="0" lang="fi-FI" sz="36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Barlow"/>
                <a:ea typeface="ＭＳ Ｐゴシック" charset="0"/>
                <a:cs typeface="Arial" panose="020B0604020202020204" pitchFamily="34" charset="0"/>
              </a:rPr>
              <a:t>0,6 % </a:t>
            </a:r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15" name="Suorakulmio 14"/>
          <p:cNvSpPr/>
          <p:nvPr/>
        </p:nvSpPr>
        <p:spPr>
          <a:xfrm>
            <a:off x="414000" y="1616094"/>
            <a:ext cx="314380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ea typeface="ＭＳ Ｐゴシック" charset="0"/>
                <a:cs typeface="Arial" panose="020B0604020202020204" pitchFamily="34" charset="0"/>
              </a:rPr>
              <a:t>PIENYRITYKSET </a:t>
            </a: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ea typeface="ＭＳ Ｐゴシック" charset="0"/>
                <a:cs typeface="Arial" panose="020B0604020202020204" pitchFamily="34" charset="0"/>
              </a:rPr>
              <a:t>(10–49 hlöä)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Barlow"/>
                <a:ea typeface="+mn-ea"/>
                <a:cs typeface="Arial" panose="020B0604020202020204" pitchFamily="34" charset="0"/>
              </a:rPr>
              <a:t>15 492 </a:t>
            </a:r>
            <a:r>
              <a:rPr kumimoji="0" lang="fi-FI" sz="36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65000"/>
                    <a:lumOff val="35000"/>
                  </a:srgbClr>
                </a:solidFill>
                <a:effectLst/>
                <a:uLnTx/>
                <a:uFillTx/>
                <a:latin typeface="Barlow"/>
                <a:ea typeface="ＭＳ Ｐゴシック" charset="0"/>
                <a:cs typeface="Arial" panose="020B0604020202020204" pitchFamily="34" charset="0"/>
              </a:rPr>
              <a:t>3,2 % </a:t>
            </a:r>
          </a:p>
        </p:txBody>
      </p:sp>
      <p:sp>
        <p:nvSpPr>
          <p:cNvPr id="16" name="Suorakulmio 15"/>
          <p:cNvSpPr/>
          <p:nvPr/>
        </p:nvSpPr>
        <p:spPr>
          <a:xfrm>
            <a:off x="414000" y="4978509"/>
            <a:ext cx="624668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Barlow"/>
                <a:ea typeface="ＭＳ Ｐゴシック" charset="-128"/>
                <a:cs typeface="Arial" panose="020B0604020202020204" pitchFamily="34" charset="0"/>
              </a:rPr>
              <a:t>MIKROYRITYKSET</a:t>
            </a:r>
            <a:r>
              <a:rPr kumimoji="0" lang="fi-FI" sz="2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Barlow"/>
                <a:ea typeface="ＭＳ Ｐゴシック" charset="-128"/>
                <a:cs typeface="Arial" panose="020B0604020202020204" pitchFamily="34" charset="0"/>
              </a:rPr>
              <a:t> 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Barlow"/>
                <a:ea typeface="ＭＳ Ｐゴシック" charset="-128"/>
                <a:cs typeface="Arial" panose="020B0604020202020204" pitchFamily="34" charset="0"/>
              </a:rPr>
              <a:t>(1</a:t>
            </a: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Barlow"/>
                <a:ea typeface="ＭＳ Ｐゴシック" charset="0"/>
                <a:cs typeface="Arial" panose="020B0604020202020204" pitchFamily="34" charset="0"/>
              </a:rPr>
              <a:t>–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Barlow"/>
                <a:ea typeface="ＭＳ Ｐゴシック" charset="-128"/>
                <a:cs typeface="Arial" panose="020B0604020202020204" pitchFamily="34" charset="0"/>
              </a:rPr>
              <a:t>9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Barlow"/>
                <a:ea typeface="ＭＳ Ｐゴシック" charset="-128"/>
                <a:cs typeface="Arial" panose="020B0604020202020204" pitchFamily="34" charset="0"/>
              </a:rPr>
              <a:t>hlöä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Barlow"/>
                <a:ea typeface="ＭＳ Ｐゴシック" charset="-128"/>
                <a:cs typeface="Arial" panose="020B0604020202020204" pitchFamily="34" charset="0"/>
              </a:rPr>
              <a:t>)</a:t>
            </a:r>
            <a:r>
              <a:rPr kumimoji="0" lang="fi-FI" sz="16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Barlow"/>
                <a:ea typeface="ＭＳ Ｐゴシック" charset="-128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Barlow"/>
                <a:ea typeface="ＭＳ Ｐゴシック" charset="-128"/>
                <a:cs typeface="Arial" panose="020B0604020202020204" pitchFamily="34" charset="0"/>
              </a:rPr>
              <a:t>460 992 </a:t>
            </a:r>
            <a:r>
              <a:rPr kumimoji="0" lang="fi-FI" sz="3600" b="1" i="0" u="none" strike="noStrike" kern="1200" cap="none" spc="0" normalizeH="0" baseline="0" noProof="0">
                <a:ln>
                  <a:noFill/>
                </a:ln>
                <a:solidFill>
                  <a:srgbClr val="83CCEB"/>
                </a:solidFill>
                <a:effectLst/>
                <a:uLnTx/>
                <a:uFillTx/>
                <a:latin typeface="Barlow"/>
                <a:ea typeface="ＭＳ Ｐゴシック" charset="-128"/>
                <a:cs typeface="Arial" panose="020B0604020202020204" pitchFamily="34" charset="0"/>
              </a:rPr>
              <a:t>96,0 %</a:t>
            </a:r>
            <a:r>
              <a:rPr kumimoji="0" lang="en-GB" sz="3600" b="1" i="0" u="none" strike="noStrike" kern="1200" cap="none" spc="0" normalizeH="0" baseline="0" noProof="0">
                <a:ln>
                  <a:noFill/>
                </a:ln>
                <a:solidFill>
                  <a:srgbClr val="83CCEB"/>
                </a:solidFill>
                <a:effectLst/>
                <a:uLnTx/>
                <a:uFillTx/>
                <a:latin typeface="Barlow"/>
                <a:ea typeface="ＭＳ Ｐゴシック" charset="-128"/>
                <a:cs typeface="Arial" panose="020B0604020202020204" pitchFamily="34" charset="0"/>
              </a:rPr>
              <a:t> </a:t>
            </a:r>
            <a:endParaRPr kumimoji="0" lang="fi-FI" sz="3600" b="1" i="0" u="none" strike="noStrike" kern="1200" cap="none" spc="0" normalizeH="0" baseline="0" noProof="0">
              <a:ln>
                <a:noFill/>
              </a:ln>
              <a:solidFill>
                <a:srgbClr val="83CCEB"/>
              </a:solidFill>
              <a:effectLst/>
              <a:uLnTx/>
              <a:uFillTx/>
              <a:latin typeface="Barlow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8" name="Suora yhdysviiva 7">
            <a:extLst>
              <a:ext uri="{FF2B5EF4-FFF2-40B4-BE49-F238E27FC236}">
                <a16:creationId xmlns:a16="http://schemas.microsoft.com/office/drawing/2014/main" id="{01D92BF6-05E3-F545-BF17-95768F27E708}"/>
              </a:ext>
            </a:extLst>
          </p:cNvPr>
          <p:cNvCxnSpPr/>
          <p:nvPr/>
        </p:nvCxnSpPr>
        <p:spPr>
          <a:xfrm>
            <a:off x="2743200" y="5720316"/>
            <a:ext cx="3104707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uora yhdysviiva 36">
            <a:extLst>
              <a:ext uri="{FF2B5EF4-FFF2-40B4-BE49-F238E27FC236}">
                <a16:creationId xmlns:a16="http://schemas.microsoft.com/office/drawing/2014/main" id="{7EF2C0D4-56F3-4F4B-8E4F-8DE137604134}"/>
              </a:ext>
            </a:extLst>
          </p:cNvPr>
          <p:cNvCxnSpPr>
            <a:cxnSpLocks/>
          </p:cNvCxnSpPr>
          <p:nvPr/>
        </p:nvCxnSpPr>
        <p:spPr>
          <a:xfrm>
            <a:off x="2291379" y="4639340"/>
            <a:ext cx="244198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uora yhdysviiva 37">
            <a:extLst>
              <a:ext uri="{FF2B5EF4-FFF2-40B4-BE49-F238E27FC236}">
                <a16:creationId xmlns:a16="http://schemas.microsoft.com/office/drawing/2014/main" id="{9416E436-9B8C-DF41-8886-14858CD4605A}"/>
              </a:ext>
            </a:extLst>
          </p:cNvPr>
          <p:cNvCxnSpPr>
            <a:cxnSpLocks/>
          </p:cNvCxnSpPr>
          <p:nvPr/>
        </p:nvCxnSpPr>
        <p:spPr>
          <a:xfrm>
            <a:off x="2537262" y="3522338"/>
            <a:ext cx="2196103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uora yhdysviiva 41">
            <a:extLst>
              <a:ext uri="{FF2B5EF4-FFF2-40B4-BE49-F238E27FC236}">
                <a16:creationId xmlns:a16="http://schemas.microsoft.com/office/drawing/2014/main" id="{75163CBA-84A4-B84A-99AD-B306C2DB0570}"/>
              </a:ext>
            </a:extLst>
          </p:cNvPr>
          <p:cNvCxnSpPr>
            <a:cxnSpLocks/>
          </p:cNvCxnSpPr>
          <p:nvPr/>
        </p:nvCxnSpPr>
        <p:spPr>
          <a:xfrm>
            <a:off x="2678133" y="2405336"/>
            <a:ext cx="2055232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uora yhdysviiva 44">
            <a:extLst>
              <a:ext uri="{FF2B5EF4-FFF2-40B4-BE49-F238E27FC236}">
                <a16:creationId xmlns:a16="http://schemas.microsoft.com/office/drawing/2014/main" id="{08B6A626-37FF-C140-A947-7681278C3164}"/>
              </a:ext>
            </a:extLst>
          </p:cNvPr>
          <p:cNvCxnSpPr>
            <a:cxnSpLocks/>
          </p:cNvCxnSpPr>
          <p:nvPr/>
        </p:nvCxnSpPr>
        <p:spPr>
          <a:xfrm>
            <a:off x="4723875" y="2403202"/>
            <a:ext cx="1089555" cy="47592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uora yhdysviiva 46">
            <a:extLst>
              <a:ext uri="{FF2B5EF4-FFF2-40B4-BE49-F238E27FC236}">
                <a16:creationId xmlns:a16="http://schemas.microsoft.com/office/drawing/2014/main" id="{9499BDEE-1A3A-E747-8376-1C1AA7563A51}"/>
              </a:ext>
            </a:extLst>
          </p:cNvPr>
          <p:cNvCxnSpPr>
            <a:cxnSpLocks/>
          </p:cNvCxnSpPr>
          <p:nvPr/>
        </p:nvCxnSpPr>
        <p:spPr>
          <a:xfrm>
            <a:off x="4723875" y="3521046"/>
            <a:ext cx="810150" cy="71075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uora yhdysviiva 48">
            <a:extLst>
              <a:ext uri="{FF2B5EF4-FFF2-40B4-BE49-F238E27FC236}">
                <a16:creationId xmlns:a16="http://schemas.microsoft.com/office/drawing/2014/main" id="{13D8439A-6779-C048-8CC4-9BE35F386CD2}"/>
              </a:ext>
            </a:extLst>
          </p:cNvPr>
          <p:cNvCxnSpPr>
            <a:cxnSpLocks/>
          </p:cNvCxnSpPr>
          <p:nvPr/>
        </p:nvCxnSpPr>
        <p:spPr>
          <a:xfrm flipV="1">
            <a:off x="4733365" y="4332851"/>
            <a:ext cx="753035" cy="30648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0">
            <a:extLst>
              <a:ext uri="{FF2B5EF4-FFF2-40B4-BE49-F238E27FC236}">
                <a16:creationId xmlns:a16="http://schemas.microsoft.com/office/drawing/2014/main" id="{C5BA9177-E8D0-A042-93A6-8AE460287E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3104" y="1987703"/>
            <a:ext cx="484732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708688"/>
            </a:prstShdw>
          </a:effectLst>
        </p:spPr>
        <p:txBody>
          <a:bodyPr wrap="square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rittajat Headline"/>
                <a:ea typeface="ＭＳ Ｐゴシック" charset="-128"/>
                <a:cs typeface="+mn-cs"/>
              </a:rPr>
              <a:t>Yhteensä</a:t>
            </a:r>
            <a:r>
              <a:rPr kumimoji="0" lang="fi-FI" sz="1867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rittajat Headline"/>
                <a:ea typeface="ＭＳ Ｐゴシック" charset="-128"/>
                <a:cs typeface="+mn-cs"/>
              </a:rPr>
              <a:t> </a:t>
            </a:r>
            <a:r>
              <a:rPr kumimoji="0" lang="fi-FI" sz="4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rittajat Headline"/>
                <a:ea typeface="ＭＳ Ｐゴシック" charset="-128"/>
                <a:cs typeface="+mn-cs"/>
              </a:rPr>
              <a:t> 480 233 </a:t>
            </a:r>
            <a:r>
              <a:rPr kumimoji="0" lang="fi-FI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rittajat Headline"/>
                <a:ea typeface="ＭＳ Ｐゴシック" charset="-128"/>
                <a:cs typeface="+mn-cs"/>
              </a:rPr>
              <a:t>yritystä</a:t>
            </a:r>
          </a:p>
        </p:txBody>
      </p:sp>
      <p:sp>
        <p:nvSpPr>
          <p:cNvPr id="28" name="Otsikko 5">
            <a:extLst>
              <a:ext uri="{FF2B5EF4-FFF2-40B4-BE49-F238E27FC236}">
                <a16:creationId xmlns:a16="http://schemas.microsoft.com/office/drawing/2014/main" id="{933715DA-D36C-4443-A6FA-D68F5AF08E8D}"/>
              </a:ext>
            </a:extLst>
          </p:cNvPr>
          <p:cNvSpPr txBox="1">
            <a:spLocks/>
          </p:cNvSpPr>
          <p:nvPr/>
        </p:nvSpPr>
        <p:spPr>
          <a:xfrm>
            <a:off x="414000" y="272140"/>
            <a:ext cx="11248354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accent6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600" b="1" i="0" u="none" strike="noStrike" kern="1200" cap="none" spc="0" normalizeH="0" baseline="0" noProof="0">
                <a:ln>
                  <a:noFill/>
                </a:ln>
                <a:solidFill>
                  <a:srgbClr val="FF692F"/>
                </a:solidFill>
                <a:effectLst/>
                <a:uLnTx/>
                <a:uFillTx/>
                <a:latin typeface="Yrittajat Headline"/>
                <a:ea typeface="+mj-ea"/>
                <a:cs typeface="+mj-cs"/>
              </a:rPr>
              <a:t>Yritysrakenne</a:t>
            </a:r>
            <a:r>
              <a:rPr kumimoji="0" lang="fi-FI" sz="3600" b="1" i="0" u="none" strike="noStrike" kern="1200" cap="none" spc="0" normalizeH="0" baseline="0" noProof="0">
                <a:ln>
                  <a:noFill/>
                </a:ln>
                <a:solidFill>
                  <a:srgbClr val="1C1C1C">
                    <a:lumMod val="85000"/>
                    <a:lumOff val="15000"/>
                  </a:srgbClr>
                </a:solidFill>
                <a:effectLst/>
                <a:uLnTx/>
                <a:uFillTx/>
                <a:latin typeface="Yrittajat Headline"/>
                <a:ea typeface="+mj-ea"/>
                <a:cs typeface="+mj-cs"/>
              </a:rPr>
              <a:t> Suomessa 2024</a:t>
            </a:r>
            <a:endParaRPr kumimoji="0" lang="fi-FI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Yrittajat Headline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59896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87ADD0F5-6966-E9B3-1C17-83ABE812DF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02" b="7902"/>
          <a:stretch/>
        </p:blipFill>
        <p:spPr>
          <a:xfrm>
            <a:off x="-16043" y="1"/>
            <a:ext cx="12208043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65578" y="511804"/>
            <a:ext cx="9950775" cy="599465"/>
          </a:xfrm>
        </p:spPr>
        <p:txBody>
          <a:bodyPr>
            <a:normAutofit/>
          </a:bodyPr>
          <a:lstStyle/>
          <a:p>
            <a:r>
              <a:rPr lang="fi-FI" sz="3600">
                <a:solidFill>
                  <a:schemeClr val="tx1"/>
                </a:solidFill>
              </a:rPr>
              <a:t>Yritysten määrän </a:t>
            </a:r>
            <a:r>
              <a:rPr lang="fi-FI" sz="3600">
                <a:solidFill>
                  <a:schemeClr val="accent1"/>
                </a:solidFill>
              </a:rPr>
              <a:t>kehitys</a:t>
            </a:r>
            <a:r>
              <a:rPr lang="fi-FI" sz="3600">
                <a:solidFill>
                  <a:schemeClr val="tx1"/>
                </a:solidFill>
              </a:rPr>
              <a:t> 2018</a:t>
            </a:r>
            <a:r>
              <a:rPr lang="fi-FI" sz="3600">
                <a:solidFill>
                  <a:schemeClr val="tx1"/>
                </a:solidFill>
                <a:ea typeface="+mj-lt"/>
                <a:cs typeface="+mj-lt"/>
              </a:rPr>
              <a:t>–</a:t>
            </a:r>
            <a:r>
              <a:rPr lang="fi-FI" sz="3600">
                <a:solidFill>
                  <a:schemeClr val="tx1"/>
                </a:solidFill>
              </a:rPr>
              <a:t>2024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7F5AAA07-CE12-0496-7D22-E89005A65D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63920" y="6026271"/>
            <a:ext cx="9714000" cy="396000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fi-FI" sz="1200">
                <a:solidFill>
                  <a:schemeClr val="bg1">
                    <a:lumMod val="75000"/>
                  </a:schemeClr>
                </a:solidFill>
              </a:rPr>
              <a:t>Lähde: Tilastokeskus 2024, Yritysten rakenne- ja tilinpäätöstilasto, pl. maa-, metsä- ja kalatalous</a:t>
            </a:r>
          </a:p>
          <a:p>
            <a:endParaRPr lang="fi-FI" sz="1400"/>
          </a:p>
        </p:txBody>
      </p:sp>
      <p:sp>
        <p:nvSpPr>
          <p:cNvPr id="17" name="Suorakulmio 16">
            <a:extLst>
              <a:ext uri="{FF2B5EF4-FFF2-40B4-BE49-F238E27FC236}">
                <a16:creationId xmlns:a16="http://schemas.microsoft.com/office/drawing/2014/main" id="{9BA5F10C-BA80-36C3-7FCD-24F9B2C511DA}"/>
              </a:ext>
            </a:extLst>
          </p:cNvPr>
          <p:cNvSpPr/>
          <p:nvPr/>
        </p:nvSpPr>
        <p:spPr>
          <a:xfrm>
            <a:off x="963920" y="1401011"/>
            <a:ext cx="10264159" cy="4504489"/>
          </a:xfrm>
          <a:prstGeom prst="rect">
            <a:avLst/>
          </a:prstGeom>
          <a:solidFill>
            <a:srgbClr val="F2F2F2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graphicFrame>
        <p:nvGraphicFramePr>
          <p:cNvPr id="8" name="Kaavio 7">
            <a:extLst>
              <a:ext uri="{FF2B5EF4-FFF2-40B4-BE49-F238E27FC236}">
                <a16:creationId xmlns:a16="http://schemas.microsoft.com/office/drawing/2014/main" id="{64895E35-EE7F-07AB-8F3E-DA673670E0A3}"/>
              </a:ext>
            </a:extLst>
          </p:cNvPr>
          <p:cNvGraphicFramePr/>
          <p:nvPr/>
        </p:nvGraphicFramePr>
        <p:xfrm>
          <a:off x="1111343" y="1606187"/>
          <a:ext cx="9952281" cy="4104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244420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ACB3823-1881-D6DD-0382-0CE556D21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Yrittäjien kärkitavoitteet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CA14D13-39F3-5867-DABC-818C5877E6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Eduskuntavaalit 2027</a:t>
            </a:r>
          </a:p>
        </p:txBody>
      </p:sp>
    </p:spTree>
    <p:extLst>
      <p:ext uri="{BB962C8B-B14F-4D97-AF65-F5344CB8AC3E}">
        <p14:creationId xmlns:p14="http://schemas.microsoft.com/office/powerpoint/2010/main" val="2403066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1F00145-1734-C940-87AF-5CA4CD0F11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61" b="7761"/>
          <a:stretch/>
        </p:blipFill>
        <p:spPr>
          <a:xfrm>
            <a:off x="0" y="-11875"/>
            <a:ext cx="12192000" cy="6869875"/>
          </a:xfrm>
          <a:prstGeom prst="rect">
            <a:avLst/>
          </a:prstGeom>
          <a:effectLst>
            <a:outerShdw sx="1000" sy="1000" algn="ctr" rotWithShape="0">
              <a:srgbClr val="000000"/>
            </a:outerShdw>
          </a:effectLst>
        </p:spPr>
      </p:pic>
      <p:sp>
        <p:nvSpPr>
          <p:cNvPr id="24" name="Suorakulmio 23">
            <a:extLst>
              <a:ext uri="{FF2B5EF4-FFF2-40B4-BE49-F238E27FC236}">
                <a16:creationId xmlns:a16="http://schemas.microsoft.com/office/drawing/2014/main" id="{A718CAC3-7727-434F-968E-BC8689180E0C}"/>
              </a:ext>
            </a:extLst>
          </p:cNvPr>
          <p:cNvSpPr/>
          <p:nvPr/>
        </p:nvSpPr>
        <p:spPr>
          <a:xfrm>
            <a:off x="3972910" y="668867"/>
            <a:ext cx="8219090" cy="1287102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73F02AB7-2DD4-7443-B2A5-106B738AB444}"/>
              </a:ext>
            </a:extLst>
          </p:cNvPr>
          <p:cNvSpPr/>
          <p:nvPr/>
        </p:nvSpPr>
        <p:spPr>
          <a:xfrm>
            <a:off x="632916" y="1903692"/>
            <a:ext cx="3132667" cy="212365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fi-FI" sz="4400">
                <a:solidFill>
                  <a:schemeClr val="bg1"/>
                </a:solidFill>
                <a:latin typeface="+mj-lt"/>
              </a:rPr>
              <a:t>AJAMME YRITTÄJIEN ASIAA</a:t>
            </a:r>
            <a:endParaRPr lang="en-US"/>
          </a:p>
        </p:txBody>
      </p:sp>
      <p:cxnSp>
        <p:nvCxnSpPr>
          <p:cNvPr id="11" name="Suora yhdysviiva 10">
            <a:extLst>
              <a:ext uri="{FF2B5EF4-FFF2-40B4-BE49-F238E27FC236}">
                <a16:creationId xmlns:a16="http://schemas.microsoft.com/office/drawing/2014/main" id="{94DA72BF-CF08-A149-9C44-201404A4DC07}"/>
              </a:ext>
            </a:extLst>
          </p:cNvPr>
          <p:cNvCxnSpPr>
            <a:cxnSpLocks/>
          </p:cNvCxnSpPr>
          <p:nvPr/>
        </p:nvCxnSpPr>
        <p:spPr>
          <a:xfrm>
            <a:off x="4273583" y="2967629"/>
            <a:ext cx="7133932" cy="0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uora yhdysviiva 11">
            <a:extLst>
              <a:ext uri="{FF2B5EF4-FFF2-40B4-BE49-F238E27FC236}">
                <a16:creationId xmlns:a16="http://schemas.microsoft.com/office/drawing/2014/main" id="{BFD6277B-BF09-E148-8D96-173C90F2938A}"/>
              </a:ext>
            </a:extLst>
          </p:cNvPr>
          <p:cNvCxnSpPr>
            <a:cxnSpLocks/>
          </p:cNvCxnSpPr>
          <p:nvPr/>
        </p:nvCxnSpPr>
        <p:spPr>
          <a:xfrm>
            <a:off x="4273583" y="4749103"/>
            <a:ext cx="7133932" cy="0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uorakulmio 24">
            <a:extLst>
              <a:ext uri="{FF2B5EF4-FFF2-40B4-BE49-F238E27FC236}">
                <a16:creationId xmlns:a16="http://schemas.microsoft.com/office/drawing/2014/main" id="{940C8C11-B5C6-B440-B9BA-DB0B753A05B5}"/>
              </a:ext>
            </a:extLst>
          </p:cNvPr>
          <p:cNvSpPr/>
          <p:nvPr/>
        </p:nvSpPr>
        <p:spPr>
          <a:xfrm>
            <a:off x="3972909" y="2170717"/>
            <a:ext cx="8219091" cy="133943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FB70E0-BB4A-4488-AD2C-8B7E2A949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3583" y="2500344"/>
            <a:ext cx="7574603" cy="898675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fi-FI" sz="2200" b="1"/>
              <a:t>Parannamme yrittäjien asemaa </a:t>
            </a:r>
            <a:r>
              <a:rPr lang="fi-FI" sz="2200"/>
              <a:t>ja yrittämisen olosuhteita. Koko Suomi kukoistaa, kun yrittäjät ja yritykset menestyvät.</a:t>
            </a:r>
          </a:p>
          <a:p>
            <a:pPr marL="0" indent="0">
              <a:buNone/>
            </a:pPr>
            <a:endParaRPr lang="fi-FI" sz="2200"/>
          </a:p>
        </p:txBody>
      </p:sp>
      <p:sp>
        <p:nvSpPr>
          <p:cNvPr id="27" name="Suorakulmio 26">
            <a:extLst>
              <a:ext uri="{FF2B5EF4-FFF2-40B4-BE49-F238E27FC236}">
                <a16:creationId xmlns:a16="http://schemas.microsoft.com/office/drawing/2014/main" id="{4057D8F0-016C-A84A-85F1-61A158BDC501}"/>
              </a:ext>
            </a:extLst>
          </p:cNvPr>
          <p:cNvSpPr/>
          <p:nvPr/>
        </p:nvSpPr>
        <p:spPr>
          <a:xfrm>
            <a:off x="4149628" y="989387"/>
            <a:ext cx="6735869" cy="76944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fi-FI" sz="2200"/>
              <a:t>Yrittäjät edustaa </a:t>
            </a:r>
            <a:r>
              <a:rPr lang="fi-FI" sz="2200" b="1"/>
              <a:t>yrittäjävetoisia yrityksiä</a:t>
            </a:r>
            <a:r>
              <a:rPr lang="fi-FI" sz="2200"/>
              <a:t>. Suomen yrityksistä 96 prosentissa on alle 10 työntekijää. </a:t>
            </a:r>
          </a:p>
        </p:txBody>
      </p:sp>
      <p:sp>
        <p:nvSpPr>
          <p:cNvPr id="29" name="Suorakulmio 28">
            <a:extLst>
              <a:ext uri="{FF2B5EF4-FFF2-40B4-BE49-F238E27FC236}">
                <a16:creationId xmlns:a16="http://schemas.microsoft.com/office/drawing/2014/main" id="{E3811039-3ADF-574B-980D-53F5BE095F11}"/>
              </a:ext>
            </a:extLst>
          </p:cNvPr>
          <p:cNvSpPr/>
          <p:nvPr/>
        </p:nvSpPr>
        <p:spPr>
          <a:xfrm>
            <a:off x="3972909" y="3700640"/>
            <a:ext cx="8219091" cy="133943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sp>
        <p:nvSpPr>
          <p:cNvPr id="28" name="Suorakulmio 27">
            <a:extLst>
              <a:ext uri="{FF2B5EF4-FFF2-40B4-BE49-F238E27FC236}">
                <a16:creationId xmlns:a16="http://schemas.microsoft.com/office/drawing/2014/main" id="{E21A877E-1D32-C946-8B3E-E838395505BD}"/>
              </a:ext>
            </a:extLst>
          </p:cNvPr>
          <p:cNvSpPr/>
          <p:nvPr/>
        </p:nvSpPr>
        <p:spPr>
          <a:xfrm>
            <a:off x="4225847" y="4028180"/>
            <a:ext cx="6972884" cy="76944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fi-FI" sz="2200"/>
              <a:t>Yrittäjät ja yrittäjyys vievät koko suomalaista yhteiskuntaa </a:t>
            </a:r>
            <a:r>
              <a:rPr lang="fi-FI" sz="2200" b="1"/>
              <a:t>kohti parempaa tulevaisuutta</a:t>
            </a:r>
            <a:r>
              <a:rPr lang="fi-FI" sz="2200"/>
              <a:t>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326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C72DB-8D45-E195-54C9-43E253FCB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29FE4D6-C9DC-D8FE-351F-F15ABF82D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Miksi suomi tarvitsee kasvuohjelman?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B5C76F9-9EC2-C6EB-509B-E6B8AF0D6C8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fi-FI" sz="2000"/>
              <a:t>Suomen julkinen talous on vakavissa vaikeuksissa: menot ovat pitkään ylittäneet tulot ja velkaantuminen on kiihtynyt.</a:t>
            </a:r>
          </a:p>
          <a:p>
            <a:r>
              <a:rPr lang="fi-FI" sz="2000"/>
              <a:t>Turvallisuusympäristön muutos edellyttää lisää panostuksia puolustukseen.</a:t>
            </a:r>
          </a:p>
          <a:p>
            <a:r>
              <a:rPr lang="fi-FI" sz="2000"/>
              <a:t>Tulevalla vaalikaudella tarvitaan sekä julkisen talouden sopeuttamista että talouskasvun vahvistamista.</a:t>
            </a:r>
          </a:p>
          <a:p>
            <a:r>
              <a:rPr lang="fi-FI" sz="2000"/>
              <a:t>Veronkorotukset yksin eivät ratkaise ongelmaa, sillä ne voivat heikentää kasvua.</a:t>
            </a:r>
          </a:p>
          <a:p>
            <a:r>
              <a:rPr lang="fi-FI" sz="2000" b="1"/>
              <a:t>Suomen kasvu syntyy yritysten kasvun kautta. </a:t>
            </a:r>
            <a:r>
              <a:rPr lang="fi-FI" sz="2000"/>
              <a:t>Erityisen tärkeässä roolissa ovat pk-yritykset.</a:t>
            </a:r>
          </a:p>
          <a:p>
            <a:r>
              <a:rPr lang="fi-FI" sz="2000"/>
              <a:t>Yritysten on oltava kannattavaa investoida, työllistää, kasvaa ja ottaa riskejä.</a:t>
            </a:r>
          </a:p>
          <a:p>
            <a:r>
              <a:rPr lang="fi-FI" sz="2000"/>
              <a:t>Suomi menestyy, jos suomalaiset yritykset menestyvät kotimaassa ja kansainvälisillä markkinoilla.</a:t>
            </a:r>
          </a:p>
        </p:txBody>
      </p:sp>
    </p:spTree>
    <p:extLst>
      <p:ext uri="{BB962C8B-B14F-4D97-AF65-F5344CB8AC3E}">
        <p14:creationId xmlns:p14="http://schemas.microsoft.com/office/powerpoint/2010/main" val="7892019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820C4B3-FA62-C09C-33CB-024A8A8E3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Yrittäjien kärkitavoitteet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060C91D-8AB8-4602-D145-48EC2389940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fi-FI"/>
              <a:t>Sopeutetaan määrätietoisesti julkista taloutta.</a:t>
            </a:r>
          </a:p>
          <a:p>
            <a:pPr marL="457200" lvl="0" indent="-457200">
              <a:buFont typeface="+mj-lt"/>
              <a:buAutoNum type="arabicPeriod"/>
            </a:pPr>
            <a:r>
              <a:rPr lang="fi-FI"/>
              <a:t>Uudistetaan listaamattomien yritysten osinkoverotus luopumalla nettovarallisuussidonnaisuudesta. Yrittäjäriskiä huomioiva osinkoverotus kannustaa yrittäjyyteen.</a:t>
            </a:r>
          </a:p>
          <a:p>
            <a:pPr marL="457200" lvl="0" indent="-457200">
              <a:buFont typeface="+mj-lt"/>
              <a:buAutoNum type="arabicPeriod"/>
            </a:pPr>
            <a:r>
              <a:rPr lang="fi-FI"/>
              <a:t>Nostetaan arvonlisäveron vähäisen toiminnan raja 30 000 euroon.</a:t>
            </a:r>
          </a:p>
          <a:p>
            <a:pPr marL="457200" lvl="0" indent="-457200">
              <a:buFont typeface="+mj-lt"/>
              <a:buAutoNum type="arabicPeriod"/>
            </a:pPr>
            <a:r>
              <a:rPr lang="fi-FI"/>
              <a:t>Mahdollistetaan paikallinen sopiminen myös työehtosopimuksista poiketen, jos työnantaja ja työntekijät näin yhdessä sopivat.</a:t>
            </a:r>
          </a:p>
          <a:p>
            <a:pPr marL="457200" lvl="0" indent="-457200">
              <a:buFont typeface="+mj-lt"/>
              <a:buAutoNum type="arabicPeriod"/>
            </a:pPr>
            <a:r>
              <a:rPr lang="fi-FI"/>
              <a:t>Tehdään enemmän töitä. Muutetaan arkipyhiä palkattomiksi vapaiksi, lyhennetään julkisen sektorin lomia ja luovutaan sunnuntain pakottavasta tuplapalkasta.</a:t>
            </a:r>
          </a:p>
        </p:txBody>
      </p:sp>
    </p:spTree>
    <p:extLst>
      <p:ext uri="{BB962C8B-B14F-4D97-AF65-F5344CB8AC3E}">
        <p14:creationId xmlns:p14="http://schemas.microsoft.com/office/powerpoint/2010/main" val="2861270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6D5D9-07F5-86AF-C1D9-508FEEC77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6E86190-F59C-F63C-0D74-96511888E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Yrittäjien kärkitavoitteet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7177177-64B5-8B47-3525-287D61B8D89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457200" lvl="0" indent="-457200">
              <a:buFont typeface="+mj-lt"/>
              <a:buAutoNum type="arabicPeriod" startAt="6"/>
            </a:pPr>
            <a:r>
              <a:rPr lang="fi-FI"/>
              <a:t>Kevennetään pientyönantajan taakkaa. Lyhennetään sairauspäivärahan omavastuuaika kymmenestä kolmeen päivään. </a:t>
            </a:r>
          </a:p>
          <a:p>
            <a:pPr marL="457200" lvl="0" indent="-457200">
              <a:buFont typeface="+mj-lt"/>
              <a:buAutoNum type="arabicPeriod" startAt="6"/>
            </a:pPr>
            <a:r>
              <a:rPr lang="fi-FI"/>
              <a:t>Lisätään kilpailua ja hyödynnetään yritysten osaamista paremmin: kehitetään julkisia hankintoja pk-yrityksille sopiviksi, avataan ostolaskudataa ja otetaan käyttöön soten yksikkökustannuslaskenta.</a:t>
            </a:r>
          </a:p>
          <a:p>
            <a:pPr marL="457200" lvl="0" indent="-457200">
              <a:buFont typeface="+mj-lt"/>
              <a:buAutoNum type="arabicPeriod" startAt="6"/>
            </a:pPr>
            <a:r>
              <a:rPr lang="fi-FI"/>
              <a:t>Kevennetään vanhempainpäivärahojen kustannuksia työnantajilta. Siirretään rahoitusta nykyistä enemmän valtion verotuloihin. Tämä tasaa erityisesti naisvaltaisten alojen ja pienyrittäjien kuormitusta.</a:t>
            </a:r>
          </a:p>
          <a:p>
            <a:pPr marL="457200" lvl="0" indent="-457200">
              <a:buFont typeface="+mj-lt"/>
              <a:buAutoNum type="arabicPeriod" startAt="6"/>
            </a:pPr>
            <a:r>
              <a:rPr lang="fi-FI"/>
              <a:t>Vähennetään yritysten hallinnollista taakkaa ja sääntelykustannuksia vähintään 25 prosenttia ja pk-yritysten osalta 35 prosenttia vuoteen 2030 mennessä.</a:t>
            </a:r>
          </a:p>
          <a:p>
            <a:pPr marL="457200" lvl="0" indent="-457200">
              <a:buFont typeface="+mj-lt"/>
              <a:buAutoNum type="arabicPeriod" startAt="6"/>
            </a:pPr>
            <a:r>
              <a:rPr lang="fi-FI"/>
              <a:t>Taataan yrittäjälle uusi alku epäonnistumisen jälkeen. Konkurssi tai aiemmat maksuvaikeudet eivät saa estää uuden yritystoiminnan aloittamista.</a:t>
            </a:r>
          </a:p>
        </p:txBody>
      </p:sp>
    </p:spTree>
    <p:extLst>
      <p:ext uri="{BB962C8B-B14F-4D97-AF65-F5344CB8AC3E}">
        <p14:creationId xmlns:p14="http://schemas.microsoft.com/office/powerpoint/2010/main" val="1250620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368C39C-1611-93DE-1AD3-383727663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Yritykset luovat kasvun – verotuksella vauhtia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DAF0116-42C4-64D3-F1F2-F068E3E639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5705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E1FDAC-29FE-CE0C-548F-64556C2C0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/>
              <a:t>Osinkoveron kannustettava riskinottoon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A174E32-23FA-26ED-06B2-D96CE3E05B2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lvl="0"/>
            <a:r>
              <a:rPr lang="fi-FI" sz="2000" b="1"/>
              <a:t>Uudistetaan listaamattomien yritysten osinkoverotusta </a:t>
            </a:r>
            <a:r>
              <a:rPr lang="fi-FI" sz="2000"/>
              <a:t>luopumalla nettovarallisuussidonnaisuudesta. </a:t>
            </a:r>
          </a:p>
          <a:p>
            <a:pPr lvl="0"/>
            <a:r>
              <a:rPr lang="fi-FI" sz="2000" b="1"/>
              <a:t>Osinko verotetaan sen määrästä tai yhtiön nettovarallisuudesta riippumatta aina pääomatulo-osinkona</a:t>
            </a:r>
            <a:r>
              <a:rPr lang="fi-FI" sz="2000"/>
              <a:t>. Yrittäjähuojennus säilytetään kannustamaan yrittäjää riskinottoon. </a:t>
            </a:r>
          </a:p>
          <a:p>
            <a:pPr lvl="0"/>
            <a:r>
              <a:rPr lang="fi-FI" sz="2000"/>
              <a:t>Säilytetään tärkeä </a:t>
            </a:r>
            <a:r>
              <a:rPr lang="fi-FI" sz="2000" b="1"/>
              <a:t>yrittäjävähennys</a:t>
            </a:r>
            <a:r>
              <a:rPr lang="fi-FI" sz="2000"/>
              <a:t>.</a:t>
            </a:r>
          </a:p>
          <a:p>
            <a:pPr lvl="0"/>
            <a:r>
              <a:rPr lang="fi-FI" sz="2000"/>
              <a:t>Pidetään yhteisöverokanta korkeintaan 18 prosentissa. Yhteisöveron mahdollisia kevennyksiä ei saa rahoittaa pk-yrittäjän osinkoverotusta kiristämällä.</a:t>
            </a:r>
          </a:p>
          <a:p>
            <a:pPr lvl="0"/>
            <a:r>
              <a:rPr lang="fi-FI" sz="2000"/>
              <a:t>Otetaan käyttöön </a:t>
            </a:r>
            <a:r>
              <a:rPr lang="fi-FI" sz="2000" b="1"/>
              <a:t>vapaat poisto-oikeudet </a:t>
            </a:r>
            <a:r>
              <a:rPr lang="fi-FI" sz="2000"/>
              <a:t>pysyvänä ratkaisuna yritysten investointikannustimien parantamiseksi.</a:t>
            </a:r>
          </a:p>
        </p:txBody>
      </p:sp>
    </p:spTree>
    <p:extLst>
      <p:ext uri="{BB962C8B-B14F-4D97-AF65-F5344CB8AC3E}">
        <p14:creationId xmlns:p14="http://schemas.microsoft.com/office/powerpoint/2010/main" val="8160856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DBBAFB6-9693-7839-3277-FDEE13176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/>
              <a:t>Verotus tukemaan yrittämistä ja työtä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34F8F52-91E2-82ED-15ED-DCF909E7C0A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fi-FI" b="1"/>
              <a:t>Kevennetään ansiotuloverotusta </a:t>
            </a:r>
            <a:r>
              <a:rPr lang="fi-FI"/>
              <a:t>kaikilla tulotasoilla ja lievennetään verotuksen progressiota. Jatketaan marginaaliveroasteiden alentamista työstä vähintään puolet käteen -periaatteen toteutumiseksi.</a:t>
            </a:r>
          </a:p>
          <a:p>
            <a:pPr lvl="0"/>
            <a:r>
              <a:rPr lang="fi-FI"/>
              <a:t>Lopetetaan </a:t>
            </a:r>
            <a:r>
              <a:rPr lang="fi-FI" b="1"/>
              <a:t>kotitalousvähennyksen parametrien edestakainen muuttaminen</a:t>
            </a:r>
            <a:r>
              <a:rPr lang="fi-FI"/>
              <a:t>. Uudistetaan vähennys pysyvästi tukemaan työllisyyttä ja yrittämistä. </a:t>
            </a:r>
          </a:p>
          <a:p>
            <a:pPr lvl="0"/>
            <a:r>
              <a:rPr lang="fi-FI" b="1"/>
              <a:t>Poistetaan perintö- ja lahjavero </a:t>
            </a:r>
            <a:r>
              <a:rPr lang="fi-FI"/>
              <a:t>ja siirrytään luovutusvoiton verotukseen. Varmistetaan, ettei perintö- ja lahjaveron poistaminen kiristä osinkoverotusta.</a:t>
            </a:r>
          </a:p>
          <a:p>
            <a:pPr lvl="0"/>
            <a:r>
              <a:rPr lang="fi-FI" b="1"/>
              <a:t>Vältetään arvonlisäverokantojen edestakaista muuttamista </a:t>
            </a:r>
            <a:r>
              <a:rPr lang="fi-FI"/>
              <a:t>sekä yleisen ja alennettujen arvonlisäverokantojen välisen eron kasvattamista.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03662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01DFE75-56E3-5495-7083-FE7E1C072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veroratkaisuja yksinyrittäjille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2CFB07F-9BFD-B0AB-D93F-203E363585E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i-FI"/>
              <a:t>Nostetaan arvonlisäverotuksen vähäisen toiminnan rajaa 30 000 euroon.</a:t>
            </a:r>
          </a:p>
          <a:p>
            <a:pPr lvl="0"/>
            <a:r>
              <a:rPr lang="fi-FI"/>
              <a:t>Laajennetaan liikunta- ja kulttuurietu myös toiminimiyrittäjille.</a:t>
            </a:r>
          </a:p>
          <a:p>
            <a:pPr lvl="0"/>
            <a:r>
              <a:rPr lang="fi-FI"/>
              <a:t>Korotetaan edun määrää 600 euroon ja kehitetään etua nykymallia koskevan selvityksen pohjalta. </a:t>
            </a:r>
          </a:p>
          <a:p>
            <a:pPr marL="0" indent="0">
              <a:buNone/>
            </a:pPr>
            <a:endParaRPr lang="fi-FI"/>
          </a:p>
          <a:p>
            <a:endParaRPr lang="fi-FI"/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014290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BDC991-76C8-9DC0-8159-7C2084396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Työmarkkinoiden uudistamisohjelma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E7E20F5-4F24-83F3-ABA0-B46735B9A3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56901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9FFF6-C076-C5D2-0ECC-9CEFD5849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F2A3927-DE98-1B81-5B65-3E2F6D4D9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b="1"/>
              <a:t>Pienyritysten tarpeet työmarkkinoiden keskiöön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DB7BC02-8012-243A-11DF-7D14927FFB9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lvl="0"/>
            <a:r>
              <a:rPr lang="fi-FI" sz="1700" b="1"/>
              <a:t>Lisätään paikallisen sopimisen mahdollisuuksia </a:t>
            </a:r>
            <a:r>
              <a:rPr lang="fi-FI" sz="1700"/>
              <a:t>niin, että työpaikoilla voitaisiin sopia myös työehtosopimuksista poiketen.</a:t>
            </a:r>
          </a:p>
          <a:p>
            <a:pPr lvl="0"/>
            <a:r>
              <a:rPr lang="fi-FI" sz="1700" b="1"/>
              <a:t>Uudistetaan työlainsäädäntö kokonaisuutena</a:t>
            </a:r>
            <a:r>
              <a:rPr lang="fi-FI" sz="1700"/>
              <a:t>, jotta nykyisistä puolipakottavista säännöksistä voidaan sopia laajemmin myös yksilöllisesti.</a:t>
            </a:r>
          </a:p>
          <a:p>
            <a:r>
              <a:rPr lang="fi-FI" sz="1700" b="1"/>
              <a:t>Luovutaan työn tarjoamis- ja takaisinottovelvollisuudesta.</a:t>
            </a:r>
          </a:p>
          <a:p>
            <a:r>
              <a:rPr lang="fi-FI" sz="1700" b="1"/>
              <a:t>Lyhennetään sairauspäivärahan omavastuuaika</a:t>
            </a:r>
            <a:r>
              <a:rPr lang="fi-FI" sz="1700"/>
              <a:t> kymmenestä päivästä kolmeen.</a:t>
            </a:r>
          </a:p>
          <a:p>
            <a:pPr lvl="0"/>
            <a:r>
              <a:rPr lang="fi-FI" sz="1700" b="1"/>
              <a:t>Lisätään vuosittaista työaikaa julkisella ja yksityisellä sektorilla työnantajien kustannuksia kasvattamatta </a:t>
            </a:r>
            <a:r>
              <a:rPr lang="fi-FI" sz="1700"/>
              <a:t>esimerkiksi säätämällä arkipyhiä palkattomiksi vapaiksi.</a:t>
            </a:r>
          </a:p>
          <a:p>
            <a:pPr lvl="0"/>
            <a:r>
              <a:rPr lang="fi-FI" sz="1700" b="1"/>
              <a:t>Siirrytään vanhempainpäivärahojen rahoituksessa malliin</a:t>
            </a:r>
            <a:r>
              <a:rPr lang="fi-FI" sz="1700"/>
              <a:t>, jossa perhevapaalla olevan toimeentulo rahoitetaan pääosin verovaroista.</a:t>
            </a:r>
          </a:p>
          <a:p>
            <a:pPr lvl="0"/>
            <a:r>
              <a:rPr lang="fi-FI" sz="1700" b="1"/>
              <a:t>Poistetaan työterveyshuoltolaista työnantajan lakisääteinen velvollisuus</a:t>
            </a:r>
            <a:r>
              <a:rPr lang="fi-FI" sz="1700"/>
              <a:t> järjestää työterveyshuollon palvelut työntekijöilleen. </a:t>
            </a:r>
          </a:p>
        </p:txBody>
      </p:sp>
    </p:spTree>
    <p:extLst>
      <p:ext uri="{BB962C8B-B14F-4D97-AF65-F5344CB8AC3E}">
        <p14:creationId xmlns:p14="http://schemas.microsoft.com/office/powerpoint/2010/main" val="14995082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5601DD8-BCB6-8DE4-332D-798B59E18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TOIMIVAMMAT ja </a:t>
            </a:r>
            <a:r>
              <a:rPr lang="en-US" b="1" err="1"/>
              <a:t>kannustavammat</a:t>
            </a:r>
            <a:r>
              <a:rPr lang="en-US" b="1"/>
              <a:t> TYÖMARKKINAT</a:t>
            </a:r>
            <a:r>
              <a:rPr lang="fi-FI"/>
              <a:t>​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C80AA60-50E4-D3DE-4F26-18A5A6223CF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372110" lvl="0" indent="-372110"/>
            <a:r>
              <a:rPr lang="fi-FI" sz="1600" b="1"/>
              <a:t>Kitketään työperäinen hyväksikäyttö</a:t>
            </a:r>
            <a:r>
              <a:rPr lang="fi-FI" sz="1600"/>
              <a:t>. Varmistetaan, että viranomaisilla on tehtäviään varten riittävät resurssit.</a:t>
            </a:r>
            <a:endParaRPr lang="fi-FI"/>
          </a:p>
          <a:p>
            <a:pPr marL="372110" indent="-372110"/>
            <a:r>
              <a:rPr lang="fi-FI" sz="1600" b="1"/>
              <a:t>Alennetaan ylityöstä maksettavia korvauksia</a:t>
            </a:r>
            <a:r>
              <a:rPr lang="fi-FI" sz="1600"/>
              <a:t> j</a:t>
            </a:r>
            <a:r>
              <a:rPr lang="fi-FI" sz="1600" b="1"/>
              <a:t>a poistetaan sunnuntaityön lakisääteinen korotettu korvaus</a:t>
            </a:r>
            <a:r>
              <a:rPr lang="fi-FI" sz="1600"/>
              <a:t>. Mahdollistetaan työehtosopimuksen mukaisesta sunnuntai- ja ylityökorvauksesta toisin sopiminen työnantajan ja työntekijän välillä.</a:t>
            </a:r>
          </a:p>
          <a:p>
            <a:pPr marL="372110" lvl="0" indent="-372110"/>
            <a:r>
              <a:rPr lang="fi-FI" sz="1600" b="1"/>
              <a:t>Arvioidaan kriittisesti kansainvälisten velvoitteiden, erityisesti ILO-sopimusten, soveltuvuus.</a:t>
            </a:r>
          </a:p>
          <a:p>
            <a:pPr marL="372110" lvl="0" indent="-372110"/>
            <a:r>
              <a:rPr lang="fi-FI" sz="1600" b="1"/>
              <a:t>Kehitetään sosiaaliturvaa</a:t>
            </a:r>
            <a:r>
              <a:rPr lang="fi-FI" sz="1600"/>
              <a:t>, jotta työn vastaanottaminen on aina kannattavampaa kuin etuuksilla eläminen.</a:t>
            </a:r>
          </a:p>
          <a:p>
            <a:pPr marL="372110" lvl="0" indent="-372110"/>
            <a:r>
              <a:rPr lang="fi-FI" sz="1600" b="1"/>
              <a:t>Siirrytään universaaliin työttömyysturvaan</a:t>
            </a:r>
            <a:r>
              <a:rPr lang="fi-FI" sz="1600"/>
              <a:t>, jossa ansioetuus kuuluu kaikille vakuutetuille, ei ainoastaan kassan jäsenmaksua maksaville henkilöille.</a:t>
            </a:r>
          </a:p>
          <a:p>
            <a:pPr marL="372110" lvl="0" indent="-372110"/>
            <a:r>
              <a:rPr lang="fi-FI" sz="1600" b="1"/>
              <a:t>Tehostetaan eläkejärjestelmää</a:t>
            </a:r>
            <a:r>
              <a:rPr lang="fi-FI" sz="1600"/>
              <a:t> ja selvitetään mahdollisuus yhdistää työeläkeyhtiöitä ja -toimijoita järjestelmän tehokkuuden parantamiseksi ja sivukulujen alentamiseksi.</a:t>
            </a:r>
          </a:p>
        </p:txBody>
      </p:sp>
    </p:spTree>
    <p:extLst>
      <p:ext uri="{BB962C8B-B14F-4D97-AF65-F5344CB8AC3E}">
        <p14:creationId xmlns:p14="http://schemas.microsoft.com/office/powerpoint/2010/main" val="42063730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7321A29-8834-CDE8-03A4-8BAD5544F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b="1"/>
              <a:t>Ratkaisuja TYÖPERÄISEEN maahanmuuton</a:t>
            </a:r>
            <a:br>
              <a:rPr lang="fi-FI" b="1"/>
            </a:b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C9CBC82-73CB-DB60-6CFF-4D067F26D73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78000" y="1825625"/>
            <a:ext cx="10057795" cy="4351338"/>
          </a:xfrm>
        </p:spPr>
        <p:txBody>
          <a:bodyPr vert="horz" lIns="0" tIns="0" rIns="0" bIns="0" rtlCol="0" anchor="t">
            <a:normAutofit fontScale="92500"/>
          </a:bodyPr>
          <a:lstStyle/>
          <a:p>
            <a:pPr marL="372110" lvl="0" indent="-372110"/>
            <a:r>
              <a:rPr lang="fi-FI"/>
              <a:t>Luovutaan työvoiman saatavuusharkinnasta. </a:t>
            </a:r>
            <a:endParaRPr lang="en-US"/>
          </a:p>
          <a:p>
            <a:pPr marL="372110" lvl="0" indent="-372110"/>
            <a:r>
              <a:rPr lang="fi-FI"/>
              <a:t>Annetaan </a:t>
            </a:r>
            <a:r>
              <a:rPr lang="fi-FI" b="1"/>
              <a:t>kahden viikon palvelulupaus työntekijöiden oleskelulupien käsittelyyn </a:t>
            </a:r>
            <a:r>
              <a:rPr lang="fi-FI"/>
              <a:t>ja mahdollistetaan rajoittamaton työnteko-oikeus työperusteisilla oleskeluluvilla.</a:t>
            </a:r>
          </a:p>
          <a:p>
            <a:pPr marL="372110" lvl="0" indent="-372110"/>
            <a:r>
              <a:rPr lang="fi-FI"/>
              <a:t>Otetaan käyttöön </a:t>
            </a:r>
            <a:r>
              <a:rPr lang="fi-FI" b="1"/>
              <a:t>työllistymispotentiaaliin perustuva pisteytysmalli </a:t>
            </a:r>
            <a:r>
              <a:rPr lang="fi-FI"/>
              <a:t>työperäisen maahanmuuton rinnalle. Malli mahdollistaa Suomeen tulon myös ilman valmista työsuhdetta ja helpottaa erityisesti pk-yritysten kansainvälisiä rekrytointeja.</a:t>
            </a:r>
          </a:p>
          <a:p>
            <a:pPr marL="372110" indent="-372110"/>
            <a:r>
              <a:rPr lang="fi-FI">
                <a:ea typeface="+mn-lt"/>
                <a:cs typeface="+mn-lt"/>
              </a:rPr>
              <a:t>Vahvistetaan maahanmuuttajien yrittäjyyden edellytyksiä mm. huomioiden että yrittäjän oleskelulupaa hakiessa tulorajojen seurannassa pitäisi huomioida yrittäjyyteen kuuluva tulojen vaihtelu.</a:t>
            </a:r>
            <a:endParaRPr lang="fi-FI" dirty="0">
              <a:ea typeface="+mn-lt"/>
              <a:cs typeface="+mn-lt"/>
            </a:endParaRPr>
          </a:p>
          <a:p>
            <a:pPr marL="372110" indent="-372110"/>
            <a:r>
              <a:rPr lang="fi-FI">
                <a:ea typeface="+mn-lt"/>
                <a:cs typeface="+mn-lt"/>
              </a:rPr>
              <a:t>Myönnetään kaikkiin tutkintoon johtaviin opintoihin jatkuva oleskelulupa ja edistetään korkeakoulujen yritysyhteistyötä kansainvälisten opiskelijoiden työllistämiseksi</a:t>
            </a:r>
            <a:endParaRPr lang="fi-FI" dirty="0"/>
          </a:p>
          <a:p>
            <a:pPr marL="372110" lvl="0" indent="-372110"/>
            <a:r>
              <a:rPr lang="fi-FI"/>
              <a:t>Digitalisoidaan ja </a:t>
            </a:r>
            <a:r>
              <a:rPr lang="fi-FI" b="1"/>
              <a:t>automatisoidaan lupaprosessit</a:t>
            </a:r>
            <a:r>
              <a:rPr lang="fi-FI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570593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F1B952C-495F-2CC4-216D-C5E7D4C3C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b="1"/>
              <a:t>YRITYSLAINSÄÄDÄNTÖ 2030</a:t>
            </a:r>
            <a:br>
              <a:rPr lang="en-US"/>
            </a:b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7622D4C-10BD-CAFB-6AD9-5F21FCF9F8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err="1"/>
              <a:t>Kevyempi</a:t>
            </a:r>
            <a:r>
              <a:rPr lang="en-US" b="1"/>
              <a:t> </a:t>
            </a:r>
            <a:r>
              <a:rPr lang="en-US" b="1" err="1"/>
              <a:t>taakka</a:t>
            </a:r>
            <a:r>
              <a:rPr lang="en-US" b="1"/>
              <a:t>, </a:t>
            </a:r>
            <a:r>
              <a:rPr lang="en-US" b="1" err="1"/>
              <a:t>vahvempi</a:t>
            </a:r>
            <a:r>
              <a:rPr lang="en-US" b="1"/>
              <a:t> </a:t>
            </a:r>
            <a:r>
              <a:rPr lang="en-US" b="1" err="1"/>
              <a:t>kasvu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689210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CB693F1-4C23-53E5-E609-4B88626E2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Pienet yritykset ensin -periaate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B8EC75D-BBE6-A75E-7F76-9D60B9AF77E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i-FI"/>
              <a:t>Yrityksiin kohdistuvan sääntelyn lähtökohtana tulee olla </a:t>
            </a:r>
            <a:r>
              <a:rPr lang="fi-FI" b="1"/>
              <a:t>pienet yritykset ensin -periaate</a:t>
            </a:r>
            <a:r>
              <a:rPr lang="fi-FI"/>
              <a:t>. Sääntelyn lähtökohtana on, että siitä aiheutuvan taakan on oltava kannettavissa myös kaikkein pienimmissä yrityksissä.</a:t>
            </a:r>
          </a:p>
          <a:p>
            <a:r>
              <a:rPr lang="fi-FI"/>
              <a:t>Yritysten hallinnollista taakkaa vähennetään vähintään 25 prosenttia ja pk-yritysten osalta 35 prosenttia vuoteen 2030 mennessä.</a:t>
            </a:r>
          </a:p>
          <a:p>
            <a:r>
              <a:rPr lang="fi-FI"/>
              <a:t>Otetaan käyttöön yksi sisään, kaksi ulos -malli.</a:t>
            </a:r>
          </a:p>
          <a:p>
            <a:r>
              <a:rPr lang="fi-FI"/>
              <a:t>Perustetaan pysyvä lainsäädännön yksinkertaistamisneuvosto.</a:t>
            </a:r>
          </a:p>
        </p:txBody>
      </p:sp>
    </p:spTree>
    <p:extLst>
      <p:ext uri="{BB962C8B-B14F-4D97-AF65-F5344CB8AC3E}">
        <p14:creationId xmlns:p14="http://schemas.microsoft.com/office/powerpoint/2010/main" val="33245792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FA1804F-1C2C-0590-043E-516C51077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Vähemmän byrokratiaa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A07E806-C0B2-E7D2-ABF5-D3DA5FE7418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marL="372110" indent="-372110"/>
            <a:r>
              <a:rPr lang="fi-FI"/>
              <a:t>Otetaan käyttöön </a:t>
            </a:r>
            <a:r>
              <a:rPr lang="fi-FI" b="1"/>
              <a:t>mikroyrityspoikkeus</a:t>
            </a:r>
            <a:r>
              <a:rPr lang="fi-FI"/>
              <a:t> säädösvalmistelussa: kaikkein pienimmät yritykset jätetään sääntelyn ulkopuolelle, jos siihen on olemassa perusteita. </a:t>
            </a:r>
          </a:p>
          <a:p>
            <a:pPr marL="372110" indent="-372110"/>
            <a:r>
              <a:rPr lang="fi-FI"/>
              <a:t>Lupien ja viranomaishyväksyntöjen käsittelyajoille </a:t>
            </a:r>
            <a:r>
              <a:rPr lang="fi-FI" b="1"/>
              <a:t>asetetaan enimmäisajat</a:t>
            </a:r>
            <a:r>
              <a:rPr lang="fi-FI"/>
              <a:t>.</a:t>
            </a:r>
          </a:p>
          <a:p>
            <a:pPr marL="372110" indent="-372110"/>
            <a:r>
              <a:rPr lang="fi-FI"/>
              <a:t>EU-sääntelyn toimeenpanossa on vältettävä kansallista lisäsääntelyä.</a:t>
            </a:r>
          </a:p>
          <a:p>
            <a:pPr marL="372110" indent="-372110"/>
            <a:r>
              <a:rPr lang="fi-FI"/>
              <a:t>Selvitetään ja puretaan yritysten kilpailukykyä heikentävät Suomi-lisät.</a:t>
            </a:r>
          </a:p>
          <a:p>
            <a:pPr marL="372110" indent="-372110"/>
            <a:r>
              <a:rPr lang="fi-FI"/>
              <a:t>Käynnistetään kuluttajaoikeuslainsäädännön kokonaisremontti.</a:t>
            </a:r>
          </a:p>
        </p:txBody>
      </p:sp>
    </p:spTree>
    <p:extLst>
      <p:ext uri="{BB962C8B-B14F-4D97-AF65-F5344CB8AC3E}">
        <p14:creationId xmlns:p14="http://schemas.microsoft.com/office/powerpoint/2010/main" val="32883131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75DFB1-5CAF-F14D-BD2A-5EA7E014D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/>
              <a:t>Yrittäjälle uusi alku, maksuajat kuriin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4A52B62-4777-ED92-E069-D2357BEAC19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i-FI"/>
              <a:t>Konkurssi tai aiemmat maksuvaikeudet eivät saa estää yrittämistä.</a:t>
            </a:r>
          </a:p>
          <a:p>
            <a:r>
              <a:rPr lang="fi-FI"/>
              <a:t>Uudistetaan yrittäjänsuojalaki.</a:t>
            </a:r>
          </a:p>
          <a:p>
            <a:r>
              <a:rPr lang="fi-FI"/>
              <a:t>Poistetaan mikrokokoisten yritysten lakisääteinen tilintarkastusvelvollisuus.</a:t>
            </a:r>
          </a:p>
          <a:p>
            <a:r>
              <a:rPr lang="fi-FI"/>
              <a:t>Asetetaan viranomainen valvomaan pitkiä maksuaikoja.</a:t>
            </a:r>
          </a:p>
        </p:txBody>
      </p:sp>
    </p:spTree>
    <p:extLst>
      <p:ext uri="{BB962C8B-B14F-4D97-AF65-F5344CB8AC3E}">
        <p14:creationId xmlns:p14="http://schemas.microsoft.com/office/powerpoint/2010/main" val="13009848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A393231-C39C-AD72-C9B7-DC8499808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Kasvua digitalisaatiosta ja </a:t>
            </a:r>
            <a:r>
              <a:rPr lang="fi-FI" err="1"/>
              <a:t>TKI:sta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97DA0C0-BE16-F9A7-D7C5-C29203313B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440735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2E535A7-A514-FB62-9E56-4CDE9333B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/>
              <a:t>Digi kasvun moottoriksi – byrokratia vähemmälle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0DC2C6F-A121-44E2-4561-459ECC6F95D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i-FI"/>
              <a:t>Tehdään teknologianeutraalia sääntelyä.</a:t>
            </a:r>
          </a:p>
          <a:p>
            <a:r>
              <a:rPr lang="fi-FI"/>
              <a:t>Vähennetään digisääntelyn kokonaiskuormaa.</a:t>
            </a:r>
          </a:p>
          <a:p>
            <a:r>
              <a:rPr lang="fi-FI"/>
              <a:t>Vahvistetaan datataloutta ja datan liikkuvuutta.</a:t>
            </a:r>
          </a:p>
          <a:p>
            <a:r>
              <a:rPr lang="fi-FI"/>
              <a:t>Kasvatetaan yritysten tieto- ja alustatalousosaamista.</a:t>
            </a:r>
          </a:p>
          <a:p>
            <a:r>
              <a:rPr lang="fi-FI"/>
              <a:t>Kiihdytetään reaaliaikatalouden käyttöönottoa.</a:t>
            </a:r>
          </a:p>
          <a:p>
            <a:r>
              <a:rPr lang="fi-FI"/>
              <a:t>Hyödynnetään digitaalisia lompakoita.</a:t>
            </a:r>
          </a:p>
          <a:p>
            <a:r>
              <a:rPr lang="fi-FI"/>
              <a:t>Digitalisoidaan viranomaisasiointia.</a:t>
            </a:r>
          </a:p>
          <a:p>
            <a:r>
              <a:rPr lang="fi-FI"/>
              <a:t>Vakiinnutetaan yhden luukun ja kysy vain kerran -periaatteet.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45204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3AF973-E861-04D7-9E4B-381350439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Enemmän </a:t>
            </a:r>
            <a:r>
              <a:rPr lang="fi-FI" err="1"/>
              <a:t>tki:itä</a:t>
            </a:r>
            <a:r>
              <a:rPr lang="fi-FI"/>
              <a:t> pk-yrityksiin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010AD71-3231-552C-C5FB-619C5711F86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marL="372110" indent="-372110"/>
            <a:r>
              <a:rPr lang="fi-FI"/>
              <a:t>Laajennetaan T&amp;K-rahoituksen määritelmää koko innovaatioketjuun.</a:t>
            </a:r>
          </a:p>
          <a:p>
            <a:pPr marL="372110" indent="-372110"/>
            <a:r>
              <a:rPr lang="fi-FI"/>
              <a:t>Rakennetaan pk-yrityksille matalan kynnyksen rahoituspolku.</a:t>
            </a:r>
          </a:p>
          <a:p>
            <a:pPr marL="372110" indent="-372110"/>
            <a:r>
              <a:rPr lang="fi-FI"/>
              <a:t>Suunnataan rahoitusta nykyistä vahvemmin pieniin ja kasvuhakuisiin yrityksiin.</a:t>
            </a:r>
          </a:p>
          <a:p>
            <a:pPr marL="372110" indent="-372110"/>
            <a:r>
              <a:rPr lang="fi-FI"/>
              <a:t>Tehdään määräaikaisesta TKI-verokannustimesta pysyvä.</a:t>
            </a:r>
          </a:p>
        </p:txBody>
      </p:sp>
    </p:spTree>
    <p:extLst>
      <p:ext uri="{BB962C8B-B14F-4D97-AF65-F5344CB8AC3E}">
        <p14:creationId xmlns:p14="http://schemas.microsoft.com/office/powerpoint/2010/main" val="16277285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2F547C-B00F-DF76-64A9-C853AA8D7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Työelämälähtöinen koulutus ja osaaminen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1014B63-CA6D-501E-382C-22826C9A8F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723045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78A62A7-E1BA-2B79-D4A7-4657D30D1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Yrittäjyys vahvasti osaksi koulupolkua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A92CEEC-FE20-2D5B-36B7-AD504F07D8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78000" y="1825625"/>
            <a:ext cx="6928571" cy="4585133"/>
          </a:xfrm>
        </p:spPr>
        <p:txBody>
          <a:bodyPr vert="horz" lIns="0" tIns="0" rIns="0" bIns="0" rtlCol="0" anchor="t">
            <a:normAutofit lnSpcReduction="10000"/>
          </a:bodyPr>
          <a:lstStyle/>
          <a:p>
            <a:pPr marL="372110" indent="-372110"/>
            <a:r>
              <a:rPr lang="fi-FI"/>
              <a:t>Yrittäjyys nostetaan opetuksen läpileikkaavaksi tavoitteeksi.</a:t>
            </a:r>
            <a:endParaRPr lang="en-US"/>
          </a:p>
          <a:p>
            <a:pPr marL="372110" indent="-372110"/>
            <a:r>
              <a:rPr lang="fi-FI"/>
              <a:t>Yrittäjyyskasvatusta ja –koulutusta tarjotaan kaikilla koulutusasteilla.</a:t>
            </a:r>
          </a:p>
          <a:p>
            <a:pPr marL="372110" indent="-372110"/>
            <a:r>
              <a:rPr lang="fi-FI"/>
              <a:t>Vahvistetaan yrittäjyysosaamista opettajankoulutuksessa.</a:t>
            </a:r>
          </a:p>
          <a:p>
            <a:pPr marL="372110" indent="-372110"/>
            <a:r>
              <a:rPr lang="fi-FI"/>
              <a:t>Helpotetaan omistajanvaihdoksia jatkajakouluilla.</a:t>
            </a:r>
          </a:p>
          <a:p>
            <a:pPr marL="372110" indent="-372110"/>
            <a:r>
              <a:rPr lang="fi-FI"/>
              <a:t>Lisää oppisopimuskoulutusta.</a:t>
            </a:r>
          </a:p>
          <a:p>
            <a:pPr marL="372110" indent="-372110"/>
            <a:r>
              <a:rPr lang="fi-FI"/>
              <a:t>Vahvistetaan työpaikalla tapahtuvan oppimisen ohjausta.</a:t>
            </a:r>
          </a:p>
          <a:p>
            <a:pPr marL="372110" indent="-372110"/>
            <a:r>
              <a:rPr lang="fi-FI"/>
              <a:t>Vahvistetaan reittiä ammattikoulusta ammattikorkeakouluun.</a:t>
            </a:r>
          </a:p>
          <a:p>
            <a:pPr marL="372110" indent="-372110"/>
            <a:r>
              <a:rPr lang="fi-FI"/>
              <a:t>Keskitetään aikuiskoulutusta yritysten tarpeisiin.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586460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FEB6CB2-1680-42B9-429A-71C679385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Perhepolitiikan uusi suunta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28FF35E-5B27-04F2-FD4C-280395D70F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619715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76EEB41-A56F-64A3-0E54-2EC2C6EEE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Tukea perheille ja yrittäjille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F81FBDA-F2C9-5101-DBF7-057F93398F7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vert="horz" lIns="0" tIns="0" rIns="0" bIns="0" rtlCol="0" anchor="t">
            <a:normAutofit fontScale="92500" lnSpcReduction="20000"/>
          </a:bodyPr>
          <a:lstStyle/>
          <a:p>
            <a:pPr marL="372110" indent="-372110"/>
            <a:r>
              <a:rPr lang="fi-FI"/>
              <a:t>Ensimmäisen lapsen syntymisestä luodaan uusi maksettava taloudellinen tuki, joka korvaa lapsilisän ja jonka suuruus on 10 000 euroa.</a:t>
            </a:r>
          </a:p>
          <a:p>
            <a:pPr marL="372110" lvl="0" indent="-372110"/>
            <a:r>
              <a:rPr lang="fi-FI"/>
              <a:t>Uusi etuus vanhemmalle sairastuneen alle 10-vuotiaan lapsen hoitoon.</a:t>
            </a:r>
          </a:p>
          <a:p>
            <a:pPr marL="372110" indent="-372110"/>
            <a:r>
              <a:rPr lang="fi-FI"/>
              <a:t>Siirrytään vanhempainpäivärahojen rahoituksessa malliin, jossa perhevapaalla olevan toimeentulo rahoitetaan pääosin verovaroista.</a:t>
            </a:r>
          </a:p>
          <a:p>
            <a:pPr marL="372110" lvl="0" indent="-372110"/>
            <a:r>
              <a:rPr lang="fi-FI"/>
              <a:t>Rekrytointituki yritykselle yrittäjän perhevapaasijaisen palkkaamiseen.</a:t>
            </a:r>
          </a:p>
          <a:p>
            <a:pPr marL="372110" lvl="0" indent="-372110"/>
            <a:r>
              <a:rPr lang="fi-FI"/>
              <a:t>Opintolainahyvitys luotava perheellisille opiskelijoille.</a:t>
            </a:r>
          </a:p>
          <a:p>
            <a:pPr marL="372110" lvl="0" indent="-372110"/>
            <a:r>
              <a:rPr lang="fi-FI"/>
              <a:t>Verotuksen kotitalousvähennystä on parannettava lapsenhoitopalveluissa.</a:t>
            </a:r>
          </a:p>
          <a:p>
            <a:pPr marL="372110" lvl="0" indent="-372110"/>
            <a:r>
              <a:rPr lang="fi-FI"/>
              <a:t>Yksityisen varhaiskasvatuksen toimintaedellytyksiä on vahvistettava.</a:t>
            </a:r>
          </a:p>
        </p:txBody>
      </p:sp>
    </p:spTree>
    <p:extLst>
      <p:ext uri="{BB962C8B-B14F-4D97-AF65-F5344CB8AC3E}">
        <p14:creationId xmlns:p14="http://schemas.microsoft.com/office/powerpoint/2010/main" val="23989057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38734E7-CA7D-6DA5-DD9E-5945C253C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/>
              <a:t>Kasvua yhteyksistä ja ilmastopolitiikasta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83A73F4-0046-D910-675A-EF306F7F24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36823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732377-B545-EEF1-1777-6D9D35324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/>
              <a:t>Markkinaehtoinen ilmastopolitiikka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AABDBAF-F4C3-7E33-3ED1-9BDD867BF74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78000" y="1825625"/>
            <a:ext cx="8299273" cy="4351338"/>
          </a:xfrm>
        </p:spPr>
        <p:txBody>
          <a:bodyPr vert="horz" lIns="0" tIns="0" rIns="0" bIns="0" rtlCol="0" anchor="t">
            <a:normAutofit/>
          </a:bodyPr>
          <a:lstStyle/>
          <a:p>
            <a:pPr marL="372110" indent="-372110"/>
            <a:r>
              <a:rPr lang="fi-FI"/>
              <a:t>Pidetään päästöjen hinnoittelu ja päästökauppa ilmastopolitiikan ensisijaisina ohjauskeinoina.</a:t>
            </a:r>
            <a:endParaRPr lang="en-US"/>
          </a:p>
          <a:p>
            <a:pPr marL="372110" indent="-372110"/>
            <a:r>
              <a:rPr lang="fi-FI"/>
              <a:t>Siirretään verotuksen painopistettä työn ja yrittämisen verotuksesta kohti haittojen verotusta.</a:t>
            </a:r>
          </a:p>
          <a:p>
            <a:pPr marL="372110" indent="-372110"/>
            <a:r>
              <a:rPr lang="fi-FI"/>
              <a:t>Vältetään yritysten toimintaa tarpeettomasti rajoittavia kieltoja ja velvoitteita.</a:t>
            </a:r>
          </a:p>
          <a:p>
            <a:pPr marL="372110" indent="-372110"/>
            <a:r>
              <a:rPr lang="fi-FI"/>
              <a:t>Hyödynnetään markkinoita ja teknologianeutraaleja ratkaisuja päästövähennysten saavuttamiseksi.</a:t>
            </a:r>
          </a:p>
          <a:p>
            <a:pPr marL="372110" indent="-372110"/>
            <a:r>
              <a:rPr lang="fi-FI"/>
              <a:t>Tunnistetaan pk-yritysten keskeinen rooli ilmasto- ja kiertotalousratkaisujen kehittämisessä ja käyttöönotossa.</a:t>
            </a:r>
          </a:p>
          <a:p>
            <a:pPr marL="372110" indent="-372110"/>
            <a:r>
              <a:rPr lang="fi-FI"/>
              <a:t>Arvioidaan ilmastopoliittisten toimien vaikutukset yritysten kilpailukykyyn ja investointeihin ennen päätöksentekoa.</a:t>
            </a:r>
          </a:p>
        </p:txBody>
      </p:sp>
    </p:spTree>
    <p:extLst>
      <p:ext uri="{BB962C8B-B14F-4D97-AF65-F5344CB8AC3E}">
        <p14:creationId xmlns:p14="http://schemas.microsoft.com/office/powerpoint/2010/main" val="1056135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B1F99B1-240D-CB90-1764-4E108C8C3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Liikenne on yritysten verisuonisto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B5E753D-5124-1B72-743E-3EB508B8245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78000" y="1825625"/>
            <a:ext cx="7977688" cy="4351338"/>
          </a:xfrm>
        </p:spPr>
        <p:txBody>
          <a:bodyPr>
            <a:normAutofit/>
          </a:bodyPr>
          <a:lstStyle/>
          <a:p>
            <a:r>
              <a:rPr lang="fi-FI"/>
              <a:t>Perusväylänpitoon 1,8 miljardia euroa vuosittain korjausvelan lyhentämiseksi.</a:t>
            </a:r>
          </a:p>
          <a:p>
            <a:r>
              <a:rPr lang="fi-FI"/>
              <a:t>Liikenneverkon kehittämiseen 600 miljoonaa euroa vuosittain.</a:t>
            </a:r>
          </a:p>
          <a:p>
            <a:r>
              <a:rPr lang="fi-FI"/>
              <a:t>Yksityisteiden valtion rahoitustaso pysyvästi 30 miljoonaan euroon vuodessa.</a:t>
            </a:r>
          </a:p>
          <a:p>
            <a:r>
              <a:rPr lang="fi-FI"/>
              <a:t>Tieliikenteen uusi verorakenne valmisteluun hallituskauden alussa laajassa yhteistyössä sidosryhmien kanssa.</a:t>
            </a:r>
          </a:p>
          <a:p>
            <a:r>
              <a:rPr lang="fi-FI"/>
              <a:t>Meriliikenteen väylämaksu lasketaan aiempien vuosien tasolle kilpailukyvyn parantamiseksi.</a:t>
            </a:r>
          </a:p>
          <a:p>
            <a:r>
              <a:rPr lang="fi-FI"/>
              <a:t>Raskaan kaluston tauko- ja latauspaikkojen syntyminen varmistetaan osana MAL-sopimuksia.</a:t>
            </a:r>
          </a:p>
        </p:txBody>
      </p:sp>
    </p:spTree>
    <p:extLst>
      <p:ext uri="{BB962C8B-B14F-4D97-AF65-F5344CB8AC3E}">
        <p14:creationId xmlns:p14="http://schemas.microsoft.com/office/powerpoint/2010/main" val="31483841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484C5-8A05-92A9-0F3E-FEB2BFF73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BCA3BAA-CD8F-D9DE-F511-12B544C0B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Lisää kilpailua ja yritykset mukaan </a:t>
            </a:r>
            <a:r>
              <a:rPr lang="fi-FI"/>
              <a:t>palvelutuotantoon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BD7E6FB-31EA-7DD6-1FC4-C007045031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158598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BFE868C-C4C0-7CEE-54B7-E98CF2552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yritysten osaaminen käyttöön sotessa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AC6C61E-44F7-D1D4-27EE-3967EA55957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/>
              <a:t>Hyvinvointialueita velvoitetaan rakentamaan sote-ekosysteemi, joka edistää innovaatioita, palveluprosessien kehittämistä ja yhteistyötä.</a:t>
            </a:r>
          </a:p>
          <a:p>
            <a:r>
              <a:rPr lang="fi-FI"/>
              <a:t>Yksikkökustannuslaskennasta tehdään velvoittavaa, jotta kustannuksista ja vaikuttavuudesta saadaan vertailukelpoista tietoa.</a:t>
            </a:r>
          </a:p>
          <a:p>
            <a:r>
              <a:rPr lang="fi-FI"/>
              <a:t>Julkisessa sotetuotannossa erotetaan järjestämisen ja tuottamisen kustannukset.</a:t>
            </a:r>
          </a:p>
          <a:p>
            <a:r>
              <a:rPr lang="fi-FI"/>
              <a:t>Palvelusetelin arvon määräaikaistarkastukset tehdään vähintään joka toinen vuosi.</a:t>
            </a:r>
          </a:p>
          <a:p>
            <a:r>
              <a:rPr lang="fi-FI"/>
              <a:t>Omalääkärimalli vakinaistetaan ja valinnanvapauskokeiluja laajennetaan.</a:t>
            </a:r>
          </a:p>
          <a:p>
            <a:r>
              <a:rPr lang="fi-FI"/>
              <a:t>Tekoäly otetaan nykyistä laajemmin käyttöön sote-palveluissa.</a:t>
            </a:r>
          </a:p>
        </p:txBody>
      </p:sp>
    </p:spTree>
    <p:extLst>
      <p:ext uri="{BB962C8B-B14F-4D97-AF65-F5344CB8AC3E}">
        <p14:creationId xmlns:p14="http://schemas.microsoft.com/office/powerpoint/2010/main" val="23361542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76CFF05-66F0-8647-F519-96FF1E03E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/>
              <a:t>Yritykset ratkaisemaan haasteita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CEB82E4-E25D-61C5-11F0-F7A0E07C12C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fi-FI"/>
              <a:t>Julkisen ja yksityisen sektorin työnjakoa on  uudistettava. Yritykset toivovat laajempaa roolia yhteiskunnan palvelutuotannossa, </a:t>
            </a:r>
            <a:r>
              <a:rPr lang="fi-FI" err="1"/>
              <a:t>inhouse</a:t>
            </a:r>
            <a:r>
              <a:rPr lang="fi-FI"/>
              <a:t>-yhtiöiden purkamista ja markkinaehtoisuutta.</a:t>
            </a:r>
          </a:p>
          <a:p>
            <a:r>
              <a:rPr lang="fi-FI"/>
              <a:t>Lisätään kilpailua ja </a:t>
            </a:r>
            <a:r>
              <a:rPr lang="fi-FI" err="1"/>
              <a:t>monituottajuutta</a:t>
            </a:r>
            <a:r>
              <a:rPr lang="fi-FI"/>
              <a:t> julkisissa palveluissa.</a:t>
            </a:r>
          </a:p>
          <a:p>
            <a:r>
              <a:rPr lang="fi-FI"/>
              <a:t>Julkiset hankinnat tehdään niin, että pk-yrityksillä on tosiasialliset mahdollisuudet osallistua tarjouskilpailuihin.</a:t>
            </a:r>
          </a:p>
          <a:p>
            <a:r>
              <a:rPr lang="fi-FI"/>
              <a:t>Markkinakartoitusta ja -vuoropuhelua lisätään, jotta hankinnat tukevat myös pienempiä yrityksiä.</a:t>
            </a:r>
          </a:p>
          <a:p>
            <a:r>
              <a:rPr lang="fi-FI"/>
              <a:t>On tarpeen purkaa </a:t>
            </a:r>
            <a:r>
              <a:rPr lang="fi-FI" err="1"/>
              <a:t>siiloutuneita</a:t>
            </a:r>
            <a:r>
              <a:rPr lang="fi-FI"/>
              <a:t> organisaatiorakenteita. </a:t>
            </a:r>
          </a:p>
        </p:txBody>
      </p:sp>
    </p:spTree>
    <p:extLst>
      <p:ext uri="{BB962C8B-B14F-4D97-AF65-F5344CB8AC3E}">
        <p14:creationId xmlns:p14="http://schemas.microsoft.com/office/powerpoint/2010/main" val="12892308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14404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9444281"/>
      </p:ext>
    </p:extLst>
  </p:cSld>
  <p:clrMapOvr>
    <a:masterClrMapping/>
  </p:clrMapOvr>
</p:sld>
</file>

<file path=ppt/theme/theme1.xml><?xml version="1.0" encoding="utf-8"?>
<a:theme xmlns:a="http://schemas.openxmlformats.org/drawingml/2006/main" name="Yrittäjät teema perus">
  <a:themeElements>
    <a:clrScheme name="Yrittäjät">
      <a:dk1>
        <a:srgbClr val="1C1C1C"/>
      </a:dk1>
      <a:lt1>
        <a:srgbClr val="FFFFFF"/>
      </a:lt1>
      <a:dk2>
        <a:srgbClr val="FF692F"/>
      </a:dk2>
      <a:lt2>
        <a:srgbClr val="83CCEB"/>
      </a:lt2>
      <a:accent1>
        <a:srgbClr val="83CCEB"/>
      </a:accent1>
      <a:accent2>
        <a:srgbClr val="3C3709"/>
      </a:accent2>
      <a:accent3>
        <a:srgbClr val="FF692F"/>
      </a:accent3>
      <a:accent4>
        <a:srgbClr val="3C00FF"/>
      </a:accent4>
      <a:accent5>
        <a:srgbClr val="FFFFFF"/>
      </a:accent5>
      <a:accent6>
        <a:srgbClr val="1C1C1C"/>
      </a:accent6>
      <a:hlink>
        <a:srgbClr val="3C00FF"/>
      </a:hlink>
      <a:folHlink>
        <a:srgbClr val="343434"/>
      </a:folHlink>
    </a:clrScheme>
    <a:fontScheme name="Suomen Yrittäjät">
      <a:majorFont>
        <a:latin typeface="Yrittajat Headline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Yrittäjät_esityspohja_Barlow.potx" id="{E2CAE36C-BBA9-4D7D-BC3E-4459DB654284}" vid="{701A104C-9E63-4275-8FF8-1D646C314758}"/>
    </a:ext>
  </a:extLst>
</a:theme>
</file>

<file path=ppt/theme/theme2.xml><?xml version="1.0" encoding="utf-8"?>
<a:theme xmlns:a="http://schemas.openxmlformats.org/drawingml/2006/main" name="Yrittäjät teema oranssi">
  <a:themeElements>
    <a:clrScheme name="Yrittäjät">
      <a:dk1>
        <a:srgbClr val="1C1C1C"/>
      </a:dk1>
      <a:lt1>
        <a:srgbClr val="FFFFFF"/>
      </a:lt1>
      <a:dk2>
        <a:srgbClr val="FF692F"/>
      </a:dk2>
      <a:lt2>
        <a:srgbClr val="83CCEB"/>
      </a:lt2>
      <a:accent1>
        <a:srgbClr val="83CCEB"/>
      </a:accent1>
      <a:accent2>
        <a:srgbClr val="3C3709"/>
      </a:accent2>
      <a:accent3>
        <a:srgbClr val="FF692F"/>
      </a:accent3>
      <a:accent4>
        <a:srgbClr val="3C00FF"/>
      </a:accent4>
      <a:accent5>
        <a:srgbClr val="FFFFFF"/>
      </a:accent5>
      <a:accent6>
        <a:srgbClr val="1C1C1C"/>
      </a:accent6>
      <a:hlink>
        <a:srgbClr val="3C00FF"/>
      </a:hlink>
      <a:folHlink>
        <a:srgbClr val="343434"/>
      </a:folHlink>
    </a:clrScheme>
    <a:fontScheme name="Suomen Yrittäjät">
      <a:majorFont>
        <a:latin typeface="Yrittajat Headline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Yrittäjät_esityspohja_Barlow.potx" id="{E2CAE36C-BBA9-4D7D-BC3E-4459DB654284}" vid="{8932FD78-21F0-422E-BDD2-C81C355A7C03}"/>
    </a:ext>
  </a:extLst>
</a:theme>
</file>

<file path=ppt/theme/theme3.xml><?xml version="1.0" encoding="utf-8"?>
<a:theme xmlns:a="http://schemas.openxmlformats.org/drawingml/2006/main" name="Yrittäjät teema tumman vihreä">
  <a:themeElements>
    <a:clrScheme name="Yrittäjät">
      <a:dk1>
        <a:srgbClr val="1C1C1C"/>
      </a:dk1>
      <a:lt1>
        <a:srgbClr val="FFFFFF"/>
      </a:lt1>
      <a:dk2>
        <a:srgbClr val="FF692F"/>
      </a:dk2>
      <a:lt2>
        <a:srgbClr val="83CCEB"/>
      </a:lt2>
      <a:accent1>
        <a:srgbClr val="83CCEB"/>
      </a:accent1>
      <a:accent2>
        <a:srgbClr val="3C3709"/>
      </a:accent2>
      <a:accent3>
        <a:srgbClr val="FF692F"/>
      </a:accent3>
      <a:accent4>
        <a:srgbClr val="3C00FF"/>
      </a:accent4>
      <a:accent5>
        <a:srgbClr val="FFFFFF"/>
      </a:accent5>
      <a:accent6>
        <a:srgbClr val="1C1C1C"/>
      </a:accent6>
      <a:hlink>
        <a:srgbClr val="3C00FF"/>
      </a:hlink>
      <a:folHlink>
        <a:srgbClr val="343434"/>
      </a:folHlink>
    </a:clrScheme>
    <a:fontScheme name="Suomen Yrittäjät">
      <a:majorFont>
        <a:latin typeface="Yrittajat Headline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Yrittäjät_esityspohja_Barlow.potx" id="{E2CAE36C-BBA9-4D7D-BC3E-4459DB654284}" vid="{2D206F94-67E9-4CDF-A87B-381D79669726}"/>
    </a:ext>
  </a:extLst>
</a:theme>
</file>

<file path=ppt/theme/theme4.xml><?xml version="1.0" encoding="utf-8"?>
<a:theme xmlns:a="http://schemas.openxmlformats.org/drawingml/2006/main" name="1_Yrittäjät teema perus">
  <a:themeElements>
    <a:clrScheme name="Yrittäjät">
      <a:dk1>
        <a:srgbClr val="1C1C1C"/>
      </a:dk1>
      <a:lt1>
        <a:srgbClr val="FFFFFF"/>
      </a:lt1>
      <a:dk2>
        <a:srgbClr val="FF692F"/>
      </a:dk2>
      <a:lt2>
        <a:srgbClr val="83CCEB"/>
      </a:lt2>
      <a:accent1>
        <a:srgbClr val="83CCEB"/>
      </a:accent1>
      <a:accent2>
        <a:srgbClr val="3C3709"/>
      </a:accent2>
      <a:accent3>
        <a:srgbClr val="FF692F"/>
      </a:accent3>
      <a:accent4>
        <a:srgbClr val="3C00FF"/>
      </a:accent4>
      <a:accent5>
        <a:srgbClr val="FFFFFF"/>
      </a:accent5>
      <a:accent6>
        <a:srgbClr val="1C1C1C"/>
      </a:accent6>
      <a:hlink>
        <a:srgbClr val="3C00FF"/>
      </a:hlink>
      <a:folHlink>
        <a:srgbClr val="343434"/>
      </a:folHlink>
    </a:clrScheme>
    <a:fontScheme name="Suomen Yrittäjät">
      <a:majorFont>
        <a:latin typeface="Yrittajat Headline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Yrittäjät_esityspohja_Barlow.potx" id="{E2CAE36C-BBA9-4D7D-BC3E-4459DB654284}" vid="{701A104C-9E63-4275-8FF8-1D646C314758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1b76e33-7fd6-482e-8f3a-cc82ba2e33f4">
      <Terms xmlns="http://schemas.microsoft.com/office/infopath/2007/PartnerControls"/>
    </lcf76f155ced4ddcb4097134ff3c332f>
    <TaxCatchAll xmlns="50d36849-00b9-4c7b-9f04-34e7397bf23d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8A135C846D638248B4D3A661368F8B83" ma:contentTypeVersion="15" ma:contentTypeDescription="Luo uusi asiakirja." ma:contentTypeScope="" ma:versionID="4e6a411e6d9e691db2c3c2f45f8a471e">
  <xsd:schema xmlns:xsd="http://www.w3.org/2001/XMLSchema" xmlns:xs="http://www.w3.org/2001/XMLSchema" xmlns:p="http://schemas.microsoft.com/office/2006/metadata/properties" xmlns:ns2="f1b76e33-7fd6-482e-8f3a-cc82ba2e33f4" xmlns:ns3="50d36849-00b9-4c7b-9f04-34e7397bf23d" targetNamespace="http://schemas.microsoft.com/office/2006/metadata/properties" ma:root="true" ma:fieldsID="469c2caf68f9dcaa0ce99c5041933941" ns2:_="" ns3:_="">
    <xsd:import namespace="f1b76e33-7fd6-482e-8f3a-cc82ba2e33f4"/>
    <xsd:import namespace="50d36849-00b9-4c7b-9f04-34e7397bf23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b76e33-7fd6-482e-8f3a-cc82ba2e33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Kuvien tunnisteet" ma:readOnly="false" ma:fieldId="{5cf76f15-5ced-4ddc-b409-7134ff3c332f}" ma:taxonomyMulti="true" ma:sspId="870c06c3-a347-4ed9-acb0-c439f3bcb5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d36849-00b9-4c7b-9f04-34e7397bf23d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bc5fe4cd-d49b-474c-91a2-5146f91ffdfc}" ma:internalName="TaxCatchAll" ma:showField="CatchAllData" ma:web="50d36849-00b9-4c7b-9f04-34e7397bf23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5D4A111-6F28-47C6-A250-F4520CECB50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ACABF08-3064-4133-AEEF-BAD8A39A3A6D}">
  <ds:schemaRefs>
    <ds:schemaRef ds:uri="http://purl.org/dc/terms/"/>
    <ds:schemaRef ds:uri="http://www.w3.org/XML/1998/namespace"/>
    <ds:schemaRef ds:uri="f1b76e33-7fd6-482e-8f3a-cc82ba2e33f4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50d36849-00b9-4c7b-9f04-34e7397bf23d"/>
  </ds:schemaRefs>
</ds:datastoreItem>
</file>

<file path=customXml/itemProps3.xml><?xml version="1.0" encoding="utf-8"?>
<ds:datastoreItem xmlns:ds="http://schemas.openxmlformats.org/officeDocument/2006/customXml" ds:itemID="{1BA81F19-7DF3-4F35-9DE8-C7B412C0CF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1b76e33-7fd6-482e-8f3a-cc82ba2e33f4"/>
    <ds:schemaRef ds:uri="50d36849-00b9-4c7b-9f04-34e7397bf23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SY_PowerPoint</Template>
  <TotalTime>0</TotalTime>
  <Words>1565</Words>
  <Application>Microsoft Office PowerPoint</Application>
  <PresentationFormat>Laajakuva</PresentationFormat>
  <Paragraphs>196</Paragraphs>
  <Slides>38</Slides>
  <Notes>5</Notes>
  <HiddenSlides>0</HiddenSlides>
  <MMClips>0</MMClips>
  <ScaleCrop>false</ScaleCrop>
  <HeadingPairs>
    <vt:vector size="6" baseType="variant">
      <vt:variant>
        <vt:lpstr>Käytetyt fontit</vt:lpstr>
      </vt:variant>
      <vt:variant>
        <vt:i4>12</vt:i4>
      </vt:variant>
      <vt:variant>
        <vt:lpstr>Teema</vt:lpstr>
      </vt:variant>
      <vt:variant>
        <vt:i4>4</vt:i4>
      </vt:variant>
      <vt:variant>
        <vt:lpstr>Dian otsikot</vt:lpstr>
      </vt:variant>
      <vt:variant>
        <vt:i4>38</vt:i4>
      </vt:variant>
    </vt:vector>
  </HeadingPairs>
  <TitlesOfParts>
    <vt:vector size="54" baseType="lpstr">
      <vt:lpstr>Calibri</vt:lpstr>
      <vt:lpstr>Aptos</vt:lpstr>
      <vt:lpstr>Bold</vt:lpstr>
      <vt:lpstr>Barlow Medium</vt:lpstr>
      <vt:lpstr>Barlow Condensed ExtraBold</vt:lpstr>
      <vt:lpstr>Roboto Light</vt:lpstr>
      <vt:lpstr>Barlow Condensed</vt:lpstr>
      <vt:lpstr>Brittany Signature</vt:lpstr>
      <vt:lpstr>Yrittajat Headline</vt:lpstr>
      <vt:lpstr>Barlow SemiBold</vt:lpstr>
      <vt:lpstr>Arial</vt:lpstr>
      <vt:lpstr>Barlow</vt:lpstr>
      <vt:lpstr>Yrittäjät teema perus</vt:lpstr>
      <vt:lpstr>Yrittäjät teema oranssi</vt:lpstr>
      <vt:lpstr>Yrittäjät teema tumman vihreä</vt:lpstr>
      <vt:lpstr>1_Yrittäjät teema perus</vt:lpstr>
      <vt:lpstr>Yrittäjien kasvuohjelma</vt:lpstr>
      <vt:lpstr>PowerPoint-esitys</vt:lpstr>
      <vt:lpstr>PowerPoint-esitys</vt:lpstr>
      <vt:lpstr>Yritykset työllistävät eniten    </vt:lpstr>
      <vt:lpstr>PowerPoint-esitys</vt:lpstr>
      <vt:lpstr>Yritysten määrän kehitys 2018–2024</vt:lpstr>
      <vt:lpstr>Yrittäjien kärkitavoitteet</vt:lpstr>
      <vt:lpstr>PowerPoint-esitys</vt:lpstr>
      <vt:lpstr>Miksi suomi tarvitsee kasvuohjelman?</vt:lpstr>
      <vt:lpstr>Yrittäjien kärkitavoitteet</vt:lpstr>
      <vt:lpstr>Yrittäjien kärkitavoitteet</vt:lpstr>
      <vt:lpstr>Yritykset luovat kasvun – verotuksella vauhtia</vt:lpstr>
      <vt:lpstr>Osinkoveron kannustettava riskinottoon</vt:lpstr>
      <vt:lpstr>Verotus tukemaan yrittämistä ja työtä</vt:lpstr>
      <vt:lpstr>veroratkaisuja yksinyrittäjille</vt:lpstr>
      <vt:lpstr>Työmarkkinoiden uudistamisohjelma</vt:lpstr>
      <vt:lpstr>Pienyritysten tarpeet työmarkkinoiden keskiöön</vt:lpstr>
      <vt:lpstr>TOIMIVAMMAT ja kannustavammat TYÖMARKKINAT​</vt:lpstr>
      <vt:lpstr>Ratkaisuja TYÖPERÄISEEN maahanmuuton </vt:lpstr>
      <vt:lpstr>YRITYSLAINSÄÄDÄNTÖ 2030 </vt:lpstr>
      <vt:lpstr>Pienet yritykset ensin -periaate</vt:lpstr>
      <vt:lpstr>Vähemmän byrokratiaa</vt:lpstr>
      <vt:lpstr>Yrittäjälle uusi alku, maksuajat kuriin</vt:lpstr>
      <vt:lpstr>Kasvua digitalisaatiosta ja TKI:sta</vt:lpstr>
      <vt:lpstr>Digi kasvun moottoriksi – byrokratia vähemmälle</vt:lpstr>
      <vt:lpstr>Enemmän tki:itä pk-yrityksiin</vt:lpstr>
      <vt:lpstr>Työelämälähtöinen koulutus ja osaaminen</vt:lpstr>
      <vt:lpstr>Yrittäjyys vahvasti osaksi koulupolkua</vt:lpstr>
      <vt:lpstr>Perhepolitiikan uusi suunta</vt:lpstr>
      <vt:lpstr>Tukea perheille ja yrittäjille</vt:lpstr>
      <vt:lpstr>Kasvua yhteyksistä ja ilmastopolitiikasta</vt:lpstr>
      <vt:lpstr>Markkinaehtoinen ilmastopolitiikka</vt:lpstr>
      <vt:lpstr>Liikenne on yritysten verisuonisto</vt:lpstr>
      <vt:lpstr>Lisää kilpailua ja yritykset mukaan palvelutuotantoon</vt:lpstr>
      <vt:lpstr>yritysten osaaminen käyttöön sotessa</vt:lpstr>
      <vt:lpstr>Yritykset ratkaisemaan haasteita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Janika Tikkala</dc:creator>
  <cp:lastModifiedBy>Janika Tikkala</cp:lastModifiedBy>
  <cp:revision>34</cp:revision>
  <dcterms:created xsi:type="dcterms:W3CDTF">2026-08-12T08:35:57Z</dcterms:created>
  <dcterms:modified xsi:type="dcterms:W3CDTF">2026-08-31T11:55:47Z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0x0101008A135C846D638248B4D3A661368F8B83</vt:lpwstr>
  </property>
  <property fmtid="{D5CDD505-2E9C-101B-9397-08002B2CF9AE}" pid="3" name="MediaServiceImageTags">
    <vt:lpwstr/>
  </property>
</Properties>
</file>